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y="6858000" cx="9144000"/>
  <p:notesSz cx="7010400" cy="9296400"/>
  <p:embeddedFontLst>
    <p:embeddedFont>
      <p:font typeface="Arial Narrow"/>
      <p:regular r:id="rId34"/>
      <p:bold r:id="rId35"/>
      <p:italic r:id="rId36"/>
      <p:boldItalic r:id="rId37"/>
    </p:embeddedFont>
    <p:embeddedFont>
      <p:font typeface="Gill Sans"/>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2928">
          <p15:clr>
            <a:srgbClr val="000000"/>
          </p15:clr>
        </p15:guide>
        <p15:guide id="2" pos="2209">
          <p15:clr>
            <a:srgbClr val="000000"/>
          </p15:clr>
        </p15:guide>
      </p15:notesGuideLst>
    </p:ext>
    <p:ext uri="http://customooxmlschemas.google.com/">
      <go:slidesCustomData xmlns:go="http://customooxmlschemas.google.com/" r:id="rId40" roundtripDataSignature="AMtx7mjrIl7+iu6Zw6IDjBNMMRif8IqId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5" name="Microsoft account"/>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928" orient="horz"/>
        <p:guide pos="2209"/>
      </p:guideLst>
    </p:cSldViewPr>
  </p:notes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ArialNarrow-bold.fntdata"/><Relationship Id="rId12" Type="http://schemas.openxmlformats.org/officeDocument/2006/relationships/slide" Target="slides/slide5.xml"/><Relationship Id="rId34" Type="http://schemas.openxmlformats.org/officeDocument/2006/relationships/font" Target="fonts/ArialNarrow-regular.fntdata"/><Relationship Id="rId15" Type="http://schemas.openxmlformats.org/officeDocument/2006/relationships/slide" Target="slides/slide8.xml"/><Relationship Id="rId37" Type="http://schemas.openxmlformats.org/officeDocument/2006/relationships/font" Target="fonts/ArialNarrow-boldItalic.fntdata"/><Relationship Id="rId14" Type="http://schemas.openxmlformats.org/officeDocument/2006/relationships/slide" Target="slides/slide7.xml"/><Relationship Id="rId36" Type="http://schemas.openxmlformats.org/officeDocument/2006/relationships/font" Target="fonts/ArialNarrow-italic.fntdata"/><Relationship Id="rId17" Type="http://schemas.openxmlformats.org/officeDocument/2006/relationships/slide" Target="slides/slide10.xml"/><Relationship Id="rId39" Type="http://schemas.openxmlformats.org/officeDocument/2006/relationships/font" Target="fonts/GillSans-bold.fntdata"/><Relationship Id="rId16" Type="http://schemas.openxmlformats.org/officeDocument/2006/relationships/slide" Target="slides/slide9.xml"/><Relationship Id="rId38" Type="http://schemas.openxmlformats.org/officeDocument/2006/relationships/font" Target="fonts/GillSans-regular.fntdata"/><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10-19T12:43:47.260">
    <p:pos x="3504" y="1431"/>
    <p:text/>
    <p:extLst>
      <p:ext uri="{C676402C-5697-4E1C-873F-D02D1690AC5C}">
        <p15:threadingInfo timeZoneBias="0"/>
      </p:ext>
      <p:ext uri="http://customooxmlschemas.google.com/">
        <go:slidesCustomData xmlns:go="http://customooxmlschemas.google.com/" commentPostId="AAAARChyd_w"/>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1-10-19T12:44:17.558">
    <p:pos x="4988" y="1467"/>
    <p:text>DSM project was a NOE, not the Landslide mitigation.  This was an EIR</p:text>
    <p:extLst>
      <p:ext uri="{C676402C-5697-4E1C-873F-D02D1690AC5C}">
        <p15:threadingInfo timeZoneBias="0"/>
      </p:ext>
      <p:ext uri="http://customooxmlschemas.google.com/">
        <go:slidesCustomData xmlns:go="http://customooxmlschemas.google.com/" commentPostId="AAAARChyd_s"/>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1-10-19T12:46:20.490">
    <p:pos x="10" y="10"/>
    <p:text>EIR issues unnecessary</p:text>
    <p:extLst>
      <p:ext uri="{C676402C-5697-4E1C-873F-D02D1690AC5C}">
        <p15:threadingInfo timeZoneBias="0"/>
      </p:ext>
      <p:ext uri="http://customooxmlschemas.google.com/">
        <go:slidesCustomData xmlns:go="http://customooxmlschemas.google.com/" commentPostId="AAAARChyd_8"/>
      </p:ext>
    </p:extLs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1-10-19T12:49:53.973">
    <p:pos x="10" y="106"/>
    <p:text>EIR Issues unnecessary</p:text>
    <p:extLst>
      <p:ext uri="{C676402C-5697-4E1C-873F-D02D1690AC5C}">
        <p15:threadingInfo timeZoneBias="0"/>
      </p:ext>
      <p:ext uri="http://customooxmlschemas.google.com/">
        <go:slidesCustomData xmlns:go="http://customooxmlschemas.google.com/" commentPostId="AAAARChyd_0"/>
      </p:ext>
    </p:extLst>
  </p:cm>
  <p:cm authorId="0" idx="5" dt="2021-10-19T12:46:31.697">
    <p:pos x="10" y="10"/>
    <p:text/>
    <p:extLst>
      <p:ext uri="{C676402C-5697-4E1C-873F-D02D1690AC5C}">
        <p15:threadingInfo timeZoneBias="0"/>
      </p:ext>
      <p:ext uri="http://customooxmlschemas.google.com/">
        <go:slidesCustomData xmlns:go="http://customooxmlschemas.google.com/" commentPostId="AAAARChyd_4"/>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8475" cy="465137"/>
          </a:xfrm>
          <a:prstGeom prst="rect">
            <a:avLst/>
          </a:prstGeom>
          <a:noFill/>
          <a:ln>
            <a:noFill/>
          </a:ln>
        </p:spPr>
        <p:txBody>
          <a:bodyPr anchorCtr="0" anchor="t" bIns="46575" lIns="93150" spcFirstLastPara="1" rIns="93150" wrap="square" tIns="46575">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9pPr>
          </a:lstStyle>
          <a:p/>
        </p:txBody>
      </p:sp>
      <p:sp>
        <p:nvSpPr>
          <p:cNvPr id="4" name="Google Shape;4;n"/>
          <p:cNvSpPr/>
          <p:nvPr>
            <p:ph idx="3"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 name="Google Shape;5;n"/>
          <p:cNvSpPr txBox="1"/>
          <p:nvPr>
            <p:ph idx="1" type="body"/>
          </p:nvPr>
        </p:nvSpPr>
        <p:spPr>
          <a:xfrm>
            <a:off x="933450" y="4416425"/>
            <a:ext cx="5143500" cy="4183062"/>
          </a:xfrm>
          <a:prstGeom prst="rect">
            <a:avLst/>
          </a:prstGeom>
          <a:noFill/>
          <a:ln>
            <a:noFill/>
          </a:ln>
        </p:spPr>
        <p:txBody>
          <a:bodyPr anchorCtr="0" anchor="t" bIns="46575" lIns="93150" spcFirstLastPara="1" rIns="93150" wrap="square" tIns="4657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6" name="Google Shape;6;n"/>
          <p:cNvSpPr txBox="1"/>
          <p:nvPr>
            <p:ph idx="10" type="dt"/>
          </p:nvPr>
        </p:nvSpPr>
        <p:spPr>
          <a:xfrm>
            <a:off x="3971925" y="0"/>
            <a:ext cx="3038475" cy="465137"/>
          </a:xfrm>
          <a:prstGeom prst="rect">
            <a:avLst/>
          </a:prstGeom>
          <a:noFill/>
          <a:ln>
            <a:noFill/>
          </a:ln>
        </p:spPr>
        <p:txBody>
          <a:bodyPr anchorCtr="0" anchor="t" bIns="46575" lIns="93150" spcFirstLastPara="1" rIns="93150" wrap="square" tIns="46575">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9pPr>
          </a:lstStyle>
          <a:p/>
        </p:txBody>
      </p:sp>
      <p:sp>
        <p:nvSpPr>
          <p:cNvPr id="7" name="Google Shape;7;n"/>
          <p:cNvSpPr txBox="1"/>
          <p:nvPr>
            <p:ph idx="11" type="ftr"/>
          </p:nvPr>
        </p:nvSpPr>
        <p:spPr>
          <a:xfrm>
            <a:off x="0" y="8831262"/>
            <a:ext cx="3038475" cy="465137"/>
          </a:xfrm>
          <a:prstGeom prst="rect">
            <a:avLst/>
          </a:prstGeom>
          <a:noFill/>
          <a:ln>
            <a:noFill/>
          </a:ln>
        </p:spPr>
        <p:txBody>
          <a:bodyPr anchorCtr="0" anchor="b" bIns="46575" lIns="93150" spcFirstLastPara="1" rIns="93150" wrap="square" tIns="46575">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971925" y="8831262"/>
            <a:ext cx="3038475" cy="465137"/>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notes"/>
          <p:cNvSpPr txBox="1"/>
          <p:nvPr/>
        </p:nvSpPr>
        <p:spPr>
          <a:xfrm>
            <a:off x="3971925" y="8831262"/>
            <a:ext cx="3038475" cy="465137"/>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100" name="Google Shape;100;p1: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1" name="Google Shape;101;p1:notes"/>
          <p:cNvSpPr txBox="1"/>
          <p:nvPr>
            <p:ph idx="1" type="body"/>
          </p:nvPr>
        </p:nvSpPr>
        <p:spPr>
          <a:xfrm>
            <a:off x="933450" y="4416425"/>
            <a:ext cx="5143500" cy="4183062"/>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02" name="Google Shape;102;p1:notes"/>
          <p:cNvSpPr txBox="1"/>
          <p:nvPr/>
        </p:nvSpPr>
        <p:spPr>
          <a:xfrm>
            <a:off x="3971925" y="0"/>
            <a:ext cx="3038475" cy="465137"/>
          </a:xfrm>
          <a:prstGeom prst="rect">
            <a:avLst/>
          </a:prstGeom>
          <a:noFill/>
          <a:ln>
            <a:noFill/>
          </a:ln>
        </p:spPr>
        <p:txBody>
          <a:bodyPr anchorCtr="0" anchor="t"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a:t>
            </a:r>
            <a:endParaRPr/>
          </a:p>
        </p:txBody>
      </p:sp>
      <p:sp>
        <p:nvSpPr>
          <p:cNvPr id="103" name="Google Shape;103;p1:notes"/>
          <p:cNvSpPr txBox="1"/>
          <p:nvPr/>
        </p:nvSpPr>
        <p:spPr>
          <a:xfrm>
            <a:off x="0" y="8831262"/>
            <a:ext cx="3038475" cy="465137"/>
          </a:xfrm>
          <a:prstGeom prst="rect">
            <a:avLst/>
          </a:prstGeom>
          <a:noFill/>
          <a:ln>
            <a:noFill/>
          </a:ln>
        </p:spPr>
        <p:txBody>
          <a:bodyPr anchorCtr="0" anchor="b" bIns="46575" lIns="93150" spcFirstLastPara="1" rIns="93150" wrap="square" tIns="46575">
            <a:noAutofit/>
          </a:bodyPr>
          <a:lstStyle/>
          <a:p>
            <a:pPr indent="0" lvl="0" marL="0" marR="0" rtl="0" algn="l">
              <a:lnSpc>
                <a:spcPct val="100000"/>
              </a:lnSpc>
              <a:spcBef>
                <a:spcPts val="0"/>
              </a:spcBef>
              <a:spcAft>
                <a:spcPts val="0"/>
              </a:spcAft>
              <a:buNone/>
            </a:pPr>
            <a:r>
              <a:t/>
            </a:r>
            <a:endParaRPr b="0" i="0" sz="2400" u="none">
              <a:solidFill>
                <a:srgbClr val="000000"/>
              </a:solidFill>
              <a:latin typeface="Times New Roman"/>
              <a:ea typeface="Times New Roman"/>
              <a:cs typeface="Times New Roman"/>
              <a:sym typeface="Times New Roman"/>
            </a:endParaRPr>
          </a:p>
        </p:txBody>
      </p:sp>
      <p:sp>
        <p:nvSpPr>
          <p:cNvPr id="104" name="Google Shape;104;p1:notes"/>
          <p:cNvSpPr txBox="1"/>
          <p:nvPr/>
        </p:nvSpPr>
        <p:spPr>
          <a:xfrm>
            <a:off x="0" y="0"/>
            <a:ext cx="3038475" cy="465137"/>
          </a:xfrm>
          <a:prstGeom prst="rect">
            <a:avLst/>
          </a:prstGeom>
          <a:noFill/>
          <a:ln>
            <a:noFill/>
          </a:ln>
        </p:spPr>
        <p:txBody>
          <a:bodyPr anchorCtr="0" anchor="t" bIns="46575" lIns="93150" spcFirstLastPara="1" rIns="93150" wrap="square" tIns="46575">
            <a:noAutofit/>
          </a:bodyPr>
          <a:lstStyle/>
          <a:p>
            <a:pPr indent="0" lvl="0" marL="0" marR="0" rtl="0" algn="l">
              <a:lnSpc>
                <a:spcPct val="100000"/>
              </a:lnSpc>
              <a:spcBef>
                <a:spcPts val="0"/>
              </a:spcBef>
              <a:spcAft>
                <a:spcPts val="0"/>
              </a:spcAft>
              <a:buNone/>
            </a:pPr>
            <a:r>
              <a:t/>
            </a:r>
            <a:endParaRPr b="0" i="0" sz="2400" u="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0:notes"/>
          <p:cNvSpPr txBox="1"/>
          <p:nvPr/>
        </p:nvSpPr>
        <p:spPr>
          <a:xfrm>
            <a:off x="3971925" y="8831262"/>
            <a:ext cx="3038475" cy="465137"/>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188" name="Google Shape;188;p10: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9" name="Google Shape;189;p10:notes"/>
          <p:cNvSpPr txBox="1"/>
          <p:nvPr>
            <p:ph idx="1" type="body"/>
          </p:nvPr>
        </p:nvSpPr>
        <p:spPr>
          <a:xfrm>
            <a:off x="933450" y="4416425"/>
            <a:ext cx="5143500" cy="4183062"/>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1:notes"/>
          <p:cNvSpPr txBox="1"/>
          <p:nvPr/>
        </p:nvSpPr>
        <p:spPr>
          <a:xfrm>
            <a:off x="3971925" y="8831262"/>
            <a:ext cx="3038475" cy="465137"/>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195" name="Google Shape;195;p11: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6" name="Google Shape;196;p11:notes"/>
          <p:cNvSpPr txBox="1"/>
          <p:nvPr>
            <p:ph idx="1" type="body"/>
          </p:nvPr>
        </p:nvSpPr>
        <p:spPr>
          <a:xfrm>
            <a:off x="933450" y="4416425"/>
            <a:ext cx="5143500" cy="4183062"/>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2:notes"/>
          <p:cNvSpPr txBox="1"/>
          <p:nvPr/>
        </p:nvSpPr>
        <p:spPr>
          <a:xfrm>
            <a:off x="3971925" y="8831262"/>
            <a:ext cx="3038475" cy="465137"/>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208" name="Google Shape;208;p12: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9" name="Google Shape;209;p12:notes"/>
          <p:cNvSpPr txBox="1"/>
          <p:nvPr>
            <p:ph idx="1" type="body"/>
          </p:nvPr>
        </p:nvSpPr>
        <p:spPr>
          <a:xfrm>
            <a:off x="933450" y="4416425"/>
            <a:ext cx="5143500" cy="4183062"/>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3: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7" name="Google Shape;217;p13:notes"/>
          <p:cNvSpPr txBox="1"/>
          <p:nvPr>
            <p:ph idx="1" type="body"/>
          </p:nvPr>
        </p:nvSpPr>
        <p:spPr>
          <a:xfrm>
            <a:off x="933450" y="4416425"/>
            <a:ext cx="5143500" cy="4183062"/>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4: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3" name="Google Shape;223;p14:notes"/>
          <p:cNvSpPr txBox="1"/>
          <p:nvPr>
            <p:ph idx="1" type="body"/>
          </p:nvPr>
        </p:nvSpPr>
        <p:spPr>
          <a:xfrm>
            <a:off x="933450" y="4416425"/>
            <a:ext cx="5143500" cy="4183062"/>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Clr>
                <a:srgbClr val="000000"/>
              </a:buClr>
              <a:buSzPts val="1800"/>
              <a:buFont typeface="Calibri"/>
              <a:buNone/>
            </a:pPr>
            <a:r>
              <a:rPr b="1" lang="en-US">
                <a:solidFill>
                  <a:srgbClr val="000000"/>
                </a:solidFill>
                <a:latin typeface="Calibri"/>
                <a:ea typeface="Calibri"/>
                <a:cs typeface="Calibri"/>
                <a:sym typeface="Calibri"/>
              </a:rPr>
              <a:t>CEQA PROCESS</a:t>
            </a:r>
            <a:endParaRPr/>
          </a:p>
          <a:p>
            <a:pPr indent="0" lvl="0" marL="0" rtl="0" algn="l">
              <a:spcBef>
                <a:spcPts val="600"/>
              </a:spcBef>
              <a:spcAft>
                <a:spcPts val="0"/>
              </a:spcAft>
              <a:buNone/>
            </a:pPr>
            <a:r>
              <a:t/>
            </a:r>
            <a:endParaRPr b="1">
              <a:solidFill>
                <a:srgbClr val="000000"/>
              </a:solidFill>
              <a:latin typeface="Calibri"/>
              <a:ea typeface="Calibri"/>
              <a:cs typeface="Calibri"/>
              <a:sym typeface="Calibri"/>
            </a:endParaRPr>
          </a:p>
          <a:p>
            <a:pPr indent="0" lvl="0" marL="0" rtl="0" algn="l">
              <a:spcBef>
                <a:spcPts val="600"/>
              </a:spcBef>
              <a:spcAft>
                <a:spcPts val="0"/>
              </a:spcAft>
              <a:buNone/>
            </a:pPr>
            <a:r>
              <a:t/>
            </a:r>
            <a:endParaRPr b="1">
              <a:solidFill>
                <a:srgbClr val="000000"/>
              </a:solidFill>
              <a:latin typeface="Calibri"/>
              <a:ea typeface="Calibri"/>
              <a:cs typeface="Calibri"/>
              <a:sym typeface="Calibri"/>
            </a:endParaRPr>
          </a:p>
          <a:p>
            <a:pPr indent="0" lvl="0" marL="0" rtl="0" algn="l">
              <a:spcBef>
                <a:spcPts val="600"/>
              </a:spcBef>
              <a:spcAft>
                <a:spcPts val="0"/>
              </a:spcAft>
              <a:buNone/>
            </a:pPr>
            <a:r>
              <a:rPr b="1" lang="en-US">
                <a:solidFill>
                  <a:srgbClr val="000000"/>
                </a:solidFill>
                <a:latin typeface="Calibri"/>
                <a:ea typeface="Calibri"/>
                <a:cs typeface="Calibri"/>
                <a:sym typeface="Calibri"/>
              </a:rPr>
              <a:t>Required for all discretionary actions</a:t>
            </a:r>
            <a:endParaRPr/>
          </a:p>
          <a:p>
            <a:pPr indent="0" lvl="0" marL="0" rtl="0" algn="l">
              <a:spcBef>
                <a:spcPts val="600"/>
              </a:spcBef>
              <a:spcAft>
                <a:spcPts val="0"/>
              </a:spcAft>
              <a:buNone/>
            </a:pPr>
            <a:r>
              <a:t/>
            </a:r>
            <a:endParaRPr b="1">
              <a:solidFill>
                <a:srgbClr val="000000"/>
              </a:solidFill>
              <a:latin typeface="Calibri"/>
              <a:ea typeface="Calibri"/>
              <a:cs typeface="Calibri"/>
              <a:sym typeface="Calibri"/>
            </a:endParaRPr>
          </a:p>
          <a:p>
            <a:pPr indent="0" lvl="0" marL="0" rtl="0" algn="l">
              <a:spcBef>
                <a:spcPts val="600"/>
              </a:spcBef>
              <a:spcAft>
                <a:spcPts val="0"/>
              </a:spcAft>
              <a:buNone/>
            </a:pPr>
            <a:r>
              <a:rPr b="1" lang="en-US">
                <a:solidFill>
                  <a:srgbClr val="000000"/>
                </a:solidFill>
                <a:latin typeface="Calibri"/>
                <a:ea typeface="Calibri"/>
                <a:cs typeface="Calibri"/>
                <a:sym typeface="Calibri"/>
              </a:rPr>
              <a:t>Informs public &amp; decision makers</a:t>
            </a:r>
            <a:endParaRPr/>
          </a:p>
          <a:p>
            <a:pPr indent="0" lvl="0" marL="0" rtl="0" algn="l">
              <a:spcBef>
                <a:spcPts val="600"/>
              </a:spcBef>
              <a:spcAft>
                <a:spcPts val="0"/>
              </a:spcAft>
              <a:buNone/>
            </a:pPr>
            <a:r>
              <a:t/>
            </a:r>
            <a:endParaRPr b="1">
              <a:solidFill>
                <a:srgbClr val="000000"/>
              </a:solidFill>
              <a:latin typeface="Calibri"/>
              <a:ea typeface="Calibri"/>
              <a:cs typeface="Calibri"/>
              <a:sym typeface="Calibri"/>
            </a:endParaRPr>
          </a:p>
          <a:p>
            <a:pPr indent="0" lvl="0" marL="0" rtl="0" algn="l">
              <a:spcBef>
                <a:spcPts val="600"/>
              </a:spcBef>
              <a:spcAft>
                <a:spcPts val="0"/>
              </a:spcAft>
              <a:buNone/>
            </a:pPr>
            <a:r>
              <a:rPr b="1" lang="en-US">
                <a:solidFill>
                  <a:srgbClr val="000000"/>
                </a:solidFill>
                <a:latin typeface="Calibri"/>
                <a:ea typeface="Calibri"/>
                <a:cs typeface="Calibri"/>
                <a:sym typeface="Calibri"/>
              </a:rPr>
              <a:t>Feasible ways to avoid, reduce, and/or mitigate impacts</a:t>
            </a:r>
            <a:endParaRPr/>
          </a:p>
          <a:p>
            <a:pPr indent="0" lvl="0" marL="0" rtl="0" algn="l">
              <a:spcBef>
                <a:spcPts val="600"/>
              </a:spcBef>
              <a:spcAft>
                <a:spcPts val="0"/>
              </a:spcAft>
              <a:buNone/>
            </a:pPr>
            <a:r>
              <a:t/>
            </a:r>
            <a:endParaRPr b="1">
              <a:solidFill>
                <a:srgbClr val="000000"/>
              </a:solidFill>
              <a:latin typeface="Calibri"/>
              <a:ea typeface="Calibri"/>
              <a:cs typeface="Calibri"/>
              <a:sym typeface="Calibri"/>
            </a:endParaRPr>
          </a:p>
          <a:p>
            <a:pPr indent="0" lvl="0" marL="0" rtl="0" algn="l">
              <a:spcBef>
                <a:spcPts val="600"/>
              </a:spcBef>
              <a:spcAft>
                <a:spcPts val="0"/>
              </a:spcAft>
              <a:buNone/>
            </a:pPr>
            <a:r>
              <a:rPr b="1" lang="en-US">
                <a:solidFill>
                  <a:srgbClr val="000000"/>
                </a:solidFill>
                <a:latin typeface="Calibri"/>
                <a:ea typeface="Calibri"/>
                <a:cs typeface="Calibri"/>
                <a:sym typeface="Calibri"/>
              </a:rPr>
              <a:t>Considers alternatives</a:t>
            </a:r>
            <a:endParaRPr/>
          </a:p>
          <a:p>
            <a:pPr indent="0" lvl="0" marL="0" rtl="0" algn="l">
              <a:spcBef>
                <a:spcPts val="600"/>
              </a:spcBef>
              <a:spcAft>
                <a:spcPts val="0"/>
              </a:spcAft>
              <a:buNone/>
            </a:pPr>
            <a:r>
              <a:t/>
            </a:r>
            <a:endParaRPr b="1">
              <a:solidFill>
                <a:srgbClr val="000000"/>
              </a:solidFill>
              <a:latin typeface="Calibri"/>
              <a:ea typeface="Calibri"/>
              <a:cs typeface="Calibri"/>
              <a:sym typeface="Calibri"/>
            </a:endParaRPr>
          </a:p>
          <a:p>
            <a:pPr indent="0" lvl="0" marL="0" rtl="0" algn="l">
              <a:spcBef>
                <a:spcPts val="600"/>
              </a:spcBef>
              <a:spcAft>
                <a:spcPts val="0"/>
              </a:spcAft>
              <a:buNone/>
            </a:pPr>
            <a:r>
              <a:rPr b="1" lang="en-US">
                <a:solidFill>
                  <a:srgbClr val="000000"/>
                </a:solidFill>
                <a:latin typeface="Calibri"/>
                <a:ea typeface="Calibri"/>
                <a:cs typeface="Calibri"/>
                <a:sym typeface="Calibri"/>
              </a:rPr>
              <a:t>Discloses significant &amp; unavoidable impacts</a:t>
            </a:r>
            <a:endParaRPr/>
          </a:p>
          <a:p>
            <a:pPr indent="0" lvl="0" marL="0" rtl="0" algn="l">
              <a:spcBef>
                <a:spcPts val="600"/>
              </a:spcBef>
              <a:spcAft>
                <a:spcPts val="0"/>
              </a:spcAft>
              <a:buNone/>
            </a:pPr>
            <a:r>
              <a:t/>
            </a:r>
            <a:endParaRPr b="1">
              <a:solidFill>
                <a:srgbClr val="000000"/>
              </a:solidFill>
              <a:latin typeface="Calibri"/>
              <a:ea typeface="Calibri"/>
              <a:cs typeface="Calibri"/>
              <a:sym typeface="Calibri"/>
            </a:endParaRPr>
          </a:p>
          <a:p>
            <a:pPr indent="0" lvl="0" marL="0" rtl="0" algn="l">
              <a:spcBef>
                <a:spcPts val="600"/>
              </a:spcBef>
              <a:spcAft>
                <a:spcPts val="0"/>
              </a:spcAft>
              <a:buNone/>
            </a:pPr>
            <a:r>
              <a:rPr b="1" lang="en-US">
                <a:solidFill>
                  <a:srgbClr val="000000"/>
                </a:solidFill>
                <a:latin typeface="Calibri"/>
                <a:ea typeface="Calibri"/>
                <a:cs typeface="Calibri"/>
                <a:sym typeface="Calibri"/>
              </a:rPr>
              <a:t>Opportunity to comment on the environmental issues</a:t>
            </a:r>
            <a:endParaRPr>
              <a:latin typeface="Calibri"/>
              <a:ea typeface="Calibri"/>
              <a:cs typeface="Calibri"/>
              <a:sym typeface="Calibri"/>
            </a:endParaRPr>
          </a:p>
          <a:p>
            <a:pPr indent="0" lvl="0" marL="0" rtl="0" algn="l">
              <a:spcBef>
                <a:spcPts val="600"/>
              </a:spcBef>
              <a:spcAft>
                <a:spcPts val="0"/>
              </a:spcAft>
              <a:buNone/>
            </a:pPr>
            <a:r>
              <a:t/>
            </a:r>
            <a:endParaRPr>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5: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9" name="Google Shape;229;p15:notes"/>
          <p:cNvSpPr txBox="1"/>
          <p:nvPr>
            <p:ph idx="1" type="body"/>
          </p:nvPr>
        </p:nvSpPr>
        <p:spPr>
          <a:xfrm>
            <a:off x="933450" y="4416425"/>
            <a:ext cx="5143500" cy="4183062"/>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SzPts val="1800"/>
              <a:buNone/>
            </a:pPr>
            <a:r>
              <a:rPr lang="en-US"/>
              <a:t>Effects found not to be potentially significant: </a:t>
            </a:r>
            <a:endParaRPr/>
          </a:p>
          <a:p>
            <a:pPr indent="0" lvl="0" marL="0" rtl="0" algn="l">
              <a:spcBef>
                <a:spcPts val="0"/>
              </a:spcBef>
              <a:spcAft>
                <a:spcPts val="0"/>
              </a:spcAft>
              <a:buSzPts val="1800"/>
              <a:buNone/>
            </a:pPr>
            <a:r>
              <a:rPr lang="en-US"/>
              <a:t>1) agriculture and forestry; 2) hazards and hazardous materials; 3) land use and planning; 4) mineral resources; 5) population and housing; 6) public services; and, 7) utilities and service systems.</a:t>
            </a:r>
            <a:endParaRPr/>
          </a:p>
        </p:txBody>
      </p:sp>
      <p:sp>
        <p:nvSpPr>
          <p:cNvPr id="230" name="Google Shape;230;p15:notes"/>
          <p:cNvSpPr txBox="1"/>
          <p:nvPr/>
        </p:nvSpPr>
        <p:spPr>
          <a:xfrm>
            <a:off x="3971925" y="8831262"/>
            <a:ext cx="3038475" cy="465137"/>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231" name="Google Shape;231;p15:notes"/>
          <p:cNvSpPr txBox="1"/>
          <p:nvPr/>
        </p:nvSpPr>
        <p:spPr>
          <a:xfrm>
            <a:off x="3971925" y="0"/>
            <a:ext cx="3038475" cy="465137"/>
          </a:xfrm>
          <a:prstGeom prst="rect">
            <a:avLst/>
          </a:prstGeom>
          <a:noFill/>
          <a:ln>
            <a:noFill/>
          </a:ln>
        </p:spPr>
        <p:txBody>
          <a:bodyPr anchorCtr="0" anchor="t"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a:t>
            </a:r>
            <a:endParaRPr/>
          </a:p>
        </p:txBody>
      </p:sp>
      <p:sp>
        <p:nvSpPr>
          <p:cNvPr id="232" name="Google Shape;232;p15:notes"/>
          <p:cNvSpPr txBox="1"/>
          <p:nvPr/>
        </p:nvSpPr>
        <p:spPr>
          <a:xfrm>
            <a:off x="0" y="8831262"/>
            <a:ext cx="3038475" cy="465137"/>
          </a:xfrm>
          <a:prstGeom prst="rect">
            <a:avLst/>
          </a:prstGeom>
          <a:noFill/>
          <a:ln>
            <a:noFill/>
          </a:ln>
        </p:spPr>
        <p:txBody>
          <a:bodyPr anchorCtr="0" anchor="b" bIns="46575" lIns="93150" spcFirstLastPara="1" rIns="93150" wrap="square" tIns="46575">
            <a:noAutofit/>
          </a:bodyPr>
          <a:lstStyle/>
          <a:p>
            <a:pPr indent="0" lvl="0" marL="0" marR="0" rtl="0" algn="l">
              <a:lnSpc>
                <a:spcPct val="100000"/>
              </a:lnSpc>
              <a:spcBef>
                <a:spcPts val="0"/>
              </a:spcBef>
              <a:spcAft>
                <a:spcPts val="0"/>
              </a:spcAft>
              <a:buNone/>
            </a:pPr>
            <a:r>
              <a:t/>
            </a:r>
            <a:endParaRPr b="0" i="0" sz="2400" u="none">
              <a:solidFill>
                <a:srgbClr val="000000"/>
              </a:solidFill>
              <a:latin typeface="Times New Roman"/>
              <a:ea typeface="Times New Roman"/>
              <a:cs typeface="Times New Roman"/>
              <a:sym typeface="Times New Roman"/>
            </a:endParaRPr>
          </a:p>
        </p:txBody>
      </p:sp>
      <p:sp>
        <p:nvSpPr>
          <p:cNvPr id="233" name="Google Shape;233;p15:notes"/>
          <p:cNvSpPr txBox="1"/>
          <p:nvPr/>
        </p:nvSpPr>
        <p:spPr>
          <a:xfrm>
            <a:off x="0" y="0"/>
            <a:ext cx="3038475" cy="465137"/>
          </a:xfrm>
          <a:prstGeom prst="rect">
            <a:avLst/>
          </a:prstGeom>
          <a:noFill/>
          <a:ln>
            <a:noFill/>
          </a:ln>
        </p:spPr>
        <p:txBody>
          <a:bodyPr anchorCtr="0" anchor="t" bIns="46575" lIns="93150" spcFirstLastPara="1" rIns="93150" wrap="square" tIns="46575">
            <a:noAutofit/>
          </a:bodyPr>
          <a:lstStyle/>
          <a:p>
            <a:pPr indent="0" lvl="0" marL="0" marR="0" rtl="0" algn="l">
              <a:lnSpc>
                <a:spcPct val="100000"/>
              </a:lnSpc>
              <a:spcBef>
                <a:spcPts val="0"/>
              </a:spcBef>
              <a:spcAft>
                <a:spcPts val="0"/>
              </a:spcAft>
              <a:buNone/>
            </a:pPr>
            <a:r>
              <a:t/>
            </a:r>
            <a:endParaRPr b="0" i="0" sz="2400" u="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6:notes"/>
          <p:cNvSpPr txBox="1"/>
          <p:nvPr>
            <p:ph idx="1" type="body"/>
          </p:nvPr>
        </p:nvSpPr>
        <p:spPr>
          <a:xfrm>
            <a:off x="933450" y="4416425"/>
            <a:ext cx="514350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41" name="Google Shape;241;p16: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7: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8" name="Google Shape;248;p17:notes"/>
          <p:cNvSpPr txBox="1"/>
          <p:nvPr>
            <p:ph idx="1" type="body"/>
          </p:nvPr>
        </p:nvSpPr>
        <p:spPr>
          <a:xfrm>
            <a:off x="933450" y="4416425"/>
            <a:ext cx="5143500" cy="4183062"/>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8: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4" name="Google Shape;254;p18:notes"/>
          <p:cNvSpPr txBox="1"/>
          <p:nvPr>
            <p:ph idx="1" type="body"/>
          </p:nvPr>
        </p:nvSpPr>
        <p:spPr>
          <a:xfrm>
            <a:off x="933450" y="4416425"/>
            <a:ext cx="5143500" cy="4183062"/>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SzPts val="1800"/>
              <a:buNone/>
            </a:pPr>
            <a:r>
              <a:rPr lang="en-US"/>
              <a:t>The Staff report covers this topic.</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9: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0" name="Google Shape;260;p19:notes"/>
          <p:cNvSpPr txBox="1"/>
          <p:nvPr>
            <p:ph idx="1" type="body"/>
          </p:nvPr>
        </p:nvSpPr>
        <p:spPr>
          <a:xfrm>
            <a:off x="933450" y="4416425"/>
            <a:ext cx="5143500" cy="4183062"/>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txBox="1"/>
          <p:nvPr>
            <p:ph idx="1" type="body"/>
          </p:nvPr>
        </p:nvSpPr>
        <p:spPr>
          <a:xfrm>
            <a:off x="933450" y="4416425"/>
            <a:ext cx="514350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14" name="Google Shape;114;p2: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0: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6" name="Google Shape;266;p20:notes"/>
          <p:cNvSpPr txBox="1"/>
          <p:nvPr>
            <p:ph idx="1" type="body"/>
          </p:nvPr>
        </p:nvSpPr>
        <p:spPr>
          <a:xfrm>
            <a:off x="381000" y="4416425"/>
            <a:ext cx="6172200" cy="4183062"/>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1: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4" name="Google Shape;274;p21:notes"/>
          <p:cNvSpPr txBox="1"/>
          <p:nvPr>
            <p:ph idx="1" type="body"/>
          </p:nvPr>
        </p:nvSpPr>
        <p:spPr>
          <a:xfrm>
            <a:off x="933450" y="4416425"/>
            <a:ext cx="5143500" cy="4183062"/>
          </a:xfrm>
          <a:prstGeom prst="rect">
            <a:avLst/>
          </a:prstGeom>
          <a:noFill/>
          <a:ln>
            <a:noFill/>
          </a:ln>
        </p:spPr>
        <p:txBody>
          <a:bodyPr anchorCtr="0" anchor="t" bIns="46575" lIns="93150" spcFirstLastPara="1" rIns="93150" wrap="square" tIns="46575">
            <a:noAutofit/>
          </a:bodyPr>
          <a:lstStyle/>
          <a:p>
            <a:pPr indent="0" lvl="0" marL="0" rtl="0" algn="just">
              <a:lnSpc>
                <a:spcPct val="200000"/>
              </a:lnSpc>
              <a:spcBef>
                <a:spcPts val="0"/>
              </a:spcBef>
              <a:spcAft>
                <a:spcPts val="0"/>
              </a:spcAft>
              <a:buClr>
                <a:srgbClr val="000000"/>
              </a:buClr>
              <a:buSzPts val="1400"/>
              <a:buFont typeface="Calibri"/>
              <a:buNone/>
            </a:pPr>
            <a:r>
              <a:rPr b="1" lang="en-US" sz="1400">
                <a:solidFill>
                  <a:srgbClr val="000000"/>
                </a:solidFill>
                <a:latin typeface="Calibri"/>
                <a:ea typeface="Calibri"/>
                <a:cs typeface="Calibri"/>
                <a:sym typeface="Calibri"/>
              </a:rPr>
              <a:t>According to the City of Los Angeles General Plan Framework EIR, the Project site is located within </a:t>
            </a:r>
            <a:r>
              <a:rPr b="1" i="1" lang="en-US" sz="1400">
                <a:solidFill>
                  <a:srgbClr val="000000"/>
                </a:solidFill>
                <a:latin typeface="Calibri"/>
                <a:ea typeface="Calibri"/>
                <a:cs typeface="Calibri"/>
                <a:sym typeface="Calibri"/>
              </a:rPr>
              <a:t>Invertebrate Paleontological Resource Sensitivity Area</a:t>
            </a:r>
            <a:r>
              <a:rPr b="1" lang="en-US" sz="1400">
                <a:solidFill>
                  <a:srgbClr val="000000"/>
                </a:solidFill>
                <a:latin typeface="Calibri"/>
                <a:ea typeface="Calibri"/>
                <a:cs typeface="Calibri"/>
                <a:sym typeface="Calibri"/>
              </a:rPr>
              <a:t>.   No impact to these resources is anticipated, however, the contractor shall comply with the following BMPs:</a:t>
            </a:r>
            <a:endParaRPr/>
          </a:p>
          <a:p>
            <a:pPr indent="0" lvl="0" marL="0" rtl="0" algn="l">
              <a:spcBef>
                <a:spcPts val="0"/>
              </a:spcBef>
              <a:spcAft>
                <a:spcPts val="0"/>
              </a:spcAft>
              <a:buNone/>
            </a:pPr>
            <a:r>
              <a:t/>
            </a:r>
            <a:endParaRPr b="1" sz="1400">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2: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4" name="Google Shape;284;p22:notes"/>
          <p:cNvSpPr txBox="1"/>
          <p:nvPr>
            <p:ph idx="1" type="body"/>
          </p:nvPr>
        </p:nvSpPr>
        <p:spPr>
          <a:xfrm>
            <a:off x="933450" y="4416425"/>
            <a:ext cx="5143500" cy="4183062"/>
          </a:xfrm>
          <a:prstGeom prst="rect">
            <a:avLst/>
          </a:prstGeom>
          <a:noFill/>
          <a:ln>
            <a:noFill/>
          </a:ln>
        </p:spPr>
        <p:txBody>
          <a:bodyPr anchorCtr="0" anchor="t" bIns="46575" lIns="93150" spcFirstLastPara="1" rIns="93150" wrap="square" tIns="46575">
            <a:noAutofit/>
          </a:bodyPr>
          <a:lstStyle/>
          <a:p>
            <a:pPr indent="0" lvl="0" marL="0" rtl="0" algn="just">
              <a:lnSpc>
                <a:spcPct val="200000"/>
              </a:lnSpc>
              <a:spcBef>
                <a:spcPts val="0"/>
              </a:spcBef>
              <a:spcAft>
                <a:spcPts val="0"/>
              </a:spcAft>
              <a:buClr>
                <a:srgbClr val="000000"/>
              </a:buClr>
              <a:buSzPts val="1400"/>
              <a:buFont typeface="Calibri"/>
              <a:buNone/>
            </a:pPr>
            <a:r>
              <a:rPr b="1" lang="en-US" sz="1400">
                <a:solidFill>
                  <a:srgbClr val="000000"/>
                </a:solidFill>
                <a:latin typeface="Calibri"/>
                <a:ea typeface="Calibri"/>
                <a:cs typeface="Calibri"/>
                <a:sym typeface="Calibri"/>
              </a:rPr>
              <a:t>The Los Angeles Bureau of Engineering (LABOE) and Contractor shall develop a Noise Control Plan that includes the implementation of various noise reduction measures during construction, as needed, including but not limited to the following:</a:t>
            </a:r>
            <a:endParaRPr/>
          </a:p>
          <a:p>
            <a:pPr indent="0" lvl="0" marL="0" rtl="0" algn="l">
              <a:spcBef>
                <a:spcPts val="0"/>
              </a:spcBef>
              <a:spcAft>
                <a:spcPts val="0"/>
              </a:spcAft>
              <a:buNone/>
            </a:pPr>
            <a:r>
              <a:t/>
            </a:r>
            <a:endParaRPr b="1" sz="1400">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3: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0" name="Google Shape;290;p23:notes"/>
          <p:cNvSpPr txBox="1"/>
          <p:nvPr>
            <p:ph idx="1" type="body"/>
          </p:nvPr>
        </p:nvSpPr>
        <p:spPr>
          <a:xfrm>
            <a:off x="933450" y="4416425"/>
            <a:ext cx="5143500" cy="4183062"/>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4: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6" name="Google Shape;296;p24:notes"/>
          <p:cNvSpPr txBox="1"/>
          <p:nvPr>
            <p:ph idx="1" type="body"/>
          </p:nvPr>
        </p:nvSpPr>
        <p:spPr>
          <a:xfrm>
            <a:off x="933450" y="4416425"/>
            <a:ext cx="5143500" cy="4183062"/>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5: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2" name="Google Shape;302;p25:notes"/>
          <p:cNvSpPr txBox="1"/>
          <p:nvPr>
            <p:ph idx="1" type="body"/>
          </p:nvPr>
        </p:nvSpPr>
        <p:spPr>
          <a:xfrm>
            <a:off x="933450" y="4416425"/>
            <a:ext cx="5143500" cy="4183062"/>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SzPts val="1800"/>
              <a:buNone/>
            </a:pPr>
            <a:r>
              <a:rPr lang="en-US"/>
              <a:t>Now the comment period starts.  We will take specific testimony on your comments related to Coastal Issues.</a:t>
            </a:r>
            <a:endParaRPr/>
          </a:p>
          <a:p>
            <a:pPr indent="0" lvl="0" marL="0" rtl="0" algn="l">
              <a:spcBef>
                <a:spcPts val="0"/>
              </a:spcBef>
              <a:spcAft>
                <a:spcPts val="0"/>
              </a:spcAft>
              <a:buSzPts val="1800"/>
              <a:buNone/>
            </a:pPr>
            <a:r>
              <a:t/>
            </a:r>
            <a:endParaRPr b="1">
              <a:solidFill>
                <a:srgbClr val="0A1E15"/>
              </a:solidFill>
              <a:latin typeface="Calibri"/>
              <a:ea typeface="Calibri"/>
              <a:cs typeface="Calibri"/>
              <a:sym typeface="Calibri"/>
            </a:endParaRPr>
          </a:p>
          <a:p>
            <a:pPr indent="0" lvl="0" marL="0" rtl="0" algn="l">
              <a:spcBef>
                <a:spcPts val="0"/>
              </a:spcBef>
              <a:spcAft>
                <a:spcPts val="0"/>
              </a:spcAft>
              <a:buClr>
                <a:srgbClr val="0A1E15"/>
              </a:buClr>
              <a:buSzPts val="1800"/>
              <a:buNone/>
            </a:pPr>
            <a:r>
              <a:rPr lang="en-US">
                <a:solidFill>
                  <a:srgbClr val="0A1E15"/>
                </a:solidFill>
              </a:rPr>
              <a:t>All written comments must be received on or before  </a:t>
            </a:r>
            <a:r>
              <a:rPr lang="en-US" u="sng">
                <a:solidFill>
                  <a:srgbClr val="FF0000"/>
                </a:solidFill>
              </a:rPr>
              <a:t>5:00pm on October 25</a:t>
            </a:r>
            <a:r>
              <a:rPr baseline="30000" lang="en-US" u="sng">
                <a:solidFill>
                  <a:srgbClr val="FF0000"/>
                </a:solidFill>
              </a:rPr>
              <a:t>th</a:t>
            </a:r>
            <a:r>
              <a:rPr lang="en-US" u="sng">
                <a:solidFill>
                  <a:srgbClr val="FF0000"/>
                </a:solidFill>
              </a:rPr>
              <a:t>, 2017  </a:t>
            </a:r>
            <a:r>
              <a:rPr lang="en-US">
                <a:solidFill>
                  <a:srgbClr val="0A1E15"/>
                </a:solidFill>
              </a:rPr>
              <a:t>to be considered, prior to the decision on the case.</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Speaker cards are available in the back</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No more than two (2) minutes to comment</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William Jones will have two cards, one yellow and one red.</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He will hold up the yellow when time has almost expired and will hold up the red when time is up.</a:t>
            </a:r>
            <a:endParaRPr/>
          </a:p>
          <a:p>
            <a:pPr indent="0" lvl="0" marL="0" rtl="0" algn="l">
              <a:spcBef>
                <a:spcPts val="0"/>
              </a:spcBef>
              <a:spcAft>
                <a:spcPts val="0"/>
              </a:spcAft>
              <a:buSzPts val="1800"/>
              <a:buNone/>
            </a:pPr>
            <a:r>
              <a:t/>
            </a:r>
            <a:endParaRPr b="1"/>
          </a:p>
          <a:p>
            <a:pPr indent="0" lvl="0" marL="0" rtl="0" algn="l">
              <a:spcBef>
                <a:spcPts val="0"/>
              </a:spcBef>
              <a:spcAft>
                <a:spcPts val="0"/>
              </a:spcAft>
              <a:buNone/>
            </a:pPr>
            <a:r>
              <a:t/>
            </a:r>
            <a:endParaRPr b="1"/>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6: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7" name="Google Shape;307;p26:notes"/>
          <p:cNvSpPr txBox="1"/>
          <p:nvPr>
            <p:ph idx="1" type="body"/>
          </p:nvPr>
        </p:nvSpPr>
        <p:spPr>
          <a:xfrm>
            <a:off x="933450" y="4416425"/>
            <a:ext cx="5143500" cy="4183062"/>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08" name="Google Shape;308;p26:notes"/>
          <p:cNvSpPr txBox="1"/>
          <p:nvPr/>
        </p:nvSpPr>
        <p:spPr>
          <a:xfrm>
            <a:off x="3971925" y="8831262"/>
            <a:ext cx="3038475" cy="465137"/>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309" name="Google Shape;309;p26:notes"/>
          <p:cNvSpPr txBox="1"/>
          <p:nvPr/>
        </p:nvSpPr>
        <p:spPr>
          <a:xfrm>
            <a:off x="3971925" y="0"/>
            <a:ext cx="3038475" cy="465137"/>
          </a:xfrm>
          <a:prstGeom prst="rect">
            <a:avLst/>
          </a:prstGeom>
          <a:noFill/>
          <a:ln>
            <a:noFill/>
          </a:ln>
        </p:spPr>
        <p:txBody>
          <a:bodyPr anchorCtr="0" anchor="t"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a:t>
            </a:r>
            <a:endParaRPr/>
          </a:p>
        </p:txBody>
      </p:sp>
      <p:sp>
        <p:nvSpPr>
          <p:cNvPr id="310" name="Google Shape;310;p26:notes"/>
          <p:cNvSpPr txBox="1"/>
          <p:nvPr/>
        </p:nvSpPr>
        <p:spPr>
          <a:xfrm>
            <a:off x="0" y="8831262"/>
            <a:ext cx="3038475" cy="465137"/>
          </a:xfrm>
          <a:prstGeom prst="rect">
            <a:avLst/>
          </a:prstGeom>
          <a:noFill/>
          <a:ln>
            <a:noFill/>
          </a:ln>
        </p:spPr>
        <p:txBody>
          <a:bodyPr anchorCtr="0" anchor="b" bIns="46575" lIns="93150" spcFirstLastPara="1" rIns="93150" wrap="square" tIns="46575">
            <a:noAutofit/>
          </a:bodyPr>
          <a:lstStyle/>
          <a:p>
            <a:pPr indent="0" lvl="0" marL="0" marR="0" rtl="0" algn="l">
              <a:lnSpc>
                <a:spcPct val="100000"/>
              </a:lnSpc>
              <a:spcBef>
                <a:spcPts val="0"/>
              </a:spcBef>
              <a:spcAft>
                <a:spcPts val="0"/>
              </a:spcAft>
              <a:buNone/>
            </a:pPr>
            <a:r>
              <a:t/>
            </a:r>
            <a:endParaRPr b="0" i="0" sz="2400" u="none">
              <a:solidFill>
                <a:srgbClr val="000000"/>
              </a:solidFill>
              <a:latin typeface="Times New Roman"/>
              <a:ea typeface="Times New Roman"/>
              <a:cs typeface="Times New Roman"/>
              <a:sym typeface="Times New Roman"/>
            </a:endParaRPr>
          </a:p>
        </p:txBody>
      </p:sp>
      <p:sp>
        <p:nvSpPr>
          <p:cNvPr id="311" name="Google Shape;311;p26:notes"/>
          <p:cNvSpPr txBox="1"/>
          <p:nvPr/>
        </p:nvSpPr>
        <p:spPr>
          <a:xfrm>
            <a:off x="0" y="0"/>
            <a:ext cx="3038475" cy="465137"/>
          </a:xfrm>
          <a:prstGeom prst="rect">
            <a:avLst/>
          </a:prstGeom>
          <a:noFill/>
          <a:ln>
            <a:noFill/>
          </a:ln>
        </p:spPr>
        <p:txBody>
          <a:bodyPr anchorCtr="0" anchor="t" bIns="46575" lIns="93150" spcFirstLastPara="1" rIns="93150" wrap="square" tIns="46575">
            <a:noAutofit/>
          </a:bodyPr>
          <a:lstStyle/>
          <a:p>
            <a:pPr indent="0" lvl="0" marL="0" marR="0" rtl="0" algn="l">
              <a:lnSpc>
                <a:spcPct val="100000"/>
              </a:lnSpc>
              <a:spcBef>
                <a:spcPts val="0"/>
              </a:spcBef>
              <a:spcAft>
                <a:spcPts val="0"/>
              </a:spcAft>
              <a:buNone/>
            </a:pPr>
            <a:r>
              <a:t/>
            </a:r>
            <a:endParaRPr b="0" i="0" sz="2400" u="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1" name="Google Shape;121;p3:notes"/>
          <p:cNvSpPr txBox="1"/>
          <p:nvPr>
            <p:ph idx="1" type="body"/>
          </p:nvPr>
        </p:nvSpPr>
        <p:spPr>
          <a:xfrm>
            <a:off x="933450" y="4416425"/>
            <a:ext cx="5143500" cy="4183062"/>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txBox="1"/>
          <p:nvPr/>
        </p:nvSpPr>
        <p:spPr>
          <a:xfrm>
            <a:off x="3971925" y="8831262"/>
            <a:ext cx="3038475" cy="465137"/>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127" name="Google Shape;127;p4: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8" name="Google Shape;128;p4:notes"/>
          <p:cNvSpPr txBox="1"/>
          <p:nvPr>
            <p:ph idx="1" type="body"/>
          </p:nvPr>
        </p:nvSpPr>
        <p:spPr>
          <a:xfrm>
            <a:off x="933450" y="4416425"/>
            <a:ext cx="5143500" cy="4183062"/>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txBox="1"/>
          <p:nvPr>
            <p:ph idx="1" type="body"/>
          </p:nvPr>
        </p:nvSpPr>
        <p:spPr>
          <a:xfrm>
            <a:off x="933450" y="4416425"/>
            <a:ext cx="514350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38" name="Google Shape;138;p5: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6" name="Google Shape;146;p6:notes"/>
          <p:cNvSpPr txBox="1"/>
          <p:nvPr>
            <p:ph idx="1" type="body"/>
          </p:nvPr>
        </p:nvSpPr>
        <p:spPr>
          <a:xfrm>
            <a:off x="933450" y="4416425"/>
            <a:ext cx="5143500" cy="4183062"/>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47" name="Google Shape;147;p6:notes"/>
          <p:cNvSpPr txBox="1"/>
          <p:nvPr/>
        </p:nvSpPr>
        <p:spPr>
          <a:xfrm>
            <a:off x="3971925" y="8831262"/>
            <a:ext cx="3038475" cy="465137"/>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148" name="Google Shape;148;p6:notes"/>
          <p:cNvSpPr txBox="1"/>
          <p:nvPr/>
        </p:nvSpPr>
        <p:spPr>
          <a:xfrm>
            <a:off x="3971925" y="0"/>
            <a:ext cx="3038475" cy="465137"/>
          </a:xfrm>
          <a:prstGeom prst="rect">
            <a:avLst/>
          </a:prstGeom>
          <a:noFill/>
          <a:ln>
            <a:noFill/>
          </a:ln>
        </p:spPr>
        <p:txBody>
          <a:bodyPr anchorCtr="0" anchor="t"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a:t>
            </a:r>
            <a:endParaRPr/>
          </a:p>
        </p:txBody>
      </p:sp>
      <p:sp>
        <p:nvSpPr>
          <p:cNvPr id="149" name="Google Shape;149;p6:notes"/>
          <p:cNvSpPr txBox="1"/>
          <p:nvPr/>
        </p:nvSpPr>
        <p:spPr>
          <a:xfrm>
            <a:off x="0" y="8831262"/>
            <a:ext cx="3038475" cy="465137"/>
          </a:xfrm>
          <a:prstGeom prst="rect">
            <a:avLst/>
          </a:prstGeom>
          <a:noFill/>
          <a:ln>
            <a:noFill/>
          </a:ln>
        </p:spPr>
        <p:txBody>
          <a:bodyPr anchorCtr="0" anchor="b" bIns="46575" lIns="93150" spcFirstLastPara="1" rIns="93150" wrap="square" tIns="46575">
            <a:noAutofit/>
          </a:bodyPr>
          <a:lstStyle/>
          <a:p>
            <a:pPr indent="0" lvl="0" marL="0" marR="0" rtl="0" algn="l">
              <a:lnSpc>
                <a:spcPct val="100000"/>
              </a:lnSpc>
              <a:spcBef>
                <a:spcPts val="0"/>
              </a:spcBef>
              <a:spcAft>
                <a:spcPts val="0"/>
              </a:spcAft>
              <a:buNone/>
            </a:pPr>
            <a:r>
              <a:t/>
            </a:r>
            <a:endParaRPr b="0" i="0" sz="2400" u="none">
              <a:solidFill>
                <a:srgbClr val="000000"/>
              </a:solidFill>
              <a:latin typeface="Times New Roman"/>
              <a:ea typeface="Times New Roman"/>
              <a:cs typeface="Times New Roman"/>
              <a:sym typeface="Times New Roman"/>
            </a:endParaRPr>
          </a:p>
        </p:txBody>
      </p:sp>
      <p:sp>
        <p:nvSpPr>
          <p:cNvPr id="150" name="Google Shape;150;p6:notes"/>
          <p:cNvSpPr txBox="1"/>
          <p:nvPr/>
        </p:nvSpPr>
        <p:spPr>
          <a:xfrm>
            <a:off x="0" y="0"/>
            <a:ext cx="3038475" cy="465137"/>
          </a:xfrm>
          <a:prstGeom prst="rect">
            <a:avLst/>
          </a:prstGeom>
          <a:noFill/>
          <a:ln>
            <a:noFill/>
          </a:ln>
        </p:spPr>
        <p:txBody>
          <a:bodyPr anchorCtr="0" anchor="t" bIns="46575" lIns="93150" spcFirstLastPara="1" rIns="93150" wrap="square" tIns="46575">
            <a:noAutofit/>
          </a:bodyPr>
          <a:lstStyle/>
          <a:p>
            <a:pPr indent="0" lvl="0" marL="0" marR="0" rtl="0" algn="l">
              <a:lnSpc>
                <a:spcPct val="100000"/>
              </a:lnSpc>
              <a:spcBef>
                <a:spcPts val="0"/>
              </a:spcBef>
              <a:spcAft>
                <a:spcPts val="0"/>
              </a:spcAft>
              <a:buNone/>
            </a:pPr>
            <a:r>
              <a:t/>
            </a:r>
            <a:endParaRPr b="0" i="0" sz="2400" u="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7:notes"/>
          <p:cNvSpPr txBox="1"/>
          <p:nvPr>
            <p:ph idx="1" type="body"/>
          </p:nvPr>
        </p:nvSpPr>
        <p:spPr>
          <a:xfrm>
            <a:off x="933450" y="4416425"/>
            <a:ext cx="514350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59" name="Google Shape;159;p7: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8:notes"/>
          <p:cNvSpPr txBox="1"/>
          <p:nvPr>
            <p:ph idx="1" type="body"/>
          </p:nvPr>
        </p:nvSpPr>
        <p:spPr>
          <a:xfrm>
            <a:off x="933450" y="4416425"/>
            <a:ext cx="5143500" cy="4183062"/>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67" name="Google Shape;167;p8: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9:notes"/>
          <p:cNvSpPr/>
          <p:nvPr>
            <p:ph idx="2"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4" name="Google Shape;174;p9:notes"/>
          <p:cNvSpPr txBox="1"/>
          <p:nvPr>
            <p:ph idx="1" type="body"/>
          </p:nvPr>
        </p:nvSpPr>
        <p:spPr>
          <a:xfrm>
            <a:off x="933450" y="4416425"/>
            <a:ext cx="5143500" cy="4183062"/>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75" name="Google Shape;175;p9:notes"/>
          <p:cNvSpPr txBox="1"/>
          <p:nvPr/>
        </p:nvSpPr>
        <p:spPr>
          <a:xfrm>
            <a:off x="3971925" y="8831262"/>
            <a:ext cx="3038475" cy="465137"/>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176" name="Google Shape;176;p9:notes"/>
          <p:cNvSpPr txBox="1"/>
          <p:nvPr/>
        </p:nvSpPr>
        <p:spPr>
          <a:xfrm>
            <a:off x="3971925" y="0"/>
            <a:ext cx="3038475" cy="465137"/>
          </a:xfrm>
          <a:prstGeom prst="rect">
            <a:avLst/>
          </a:prstGeom>
          <a:noFill/>
          <a:ln>
            <a:noFill/>
          </a:ln>
        </p:spPr>
        <p:txBody>
          <a:bodyPr anchorCtr="0" anchor="t"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a:t>
            </a:r>
            <a:endParaRPr/>
          </a:p>
        </p:txBody>
      </p:sp>
      <p:sp>
        <p:nvSpPr>
          <p:cNvPr id="177" name="Google Shape;177;p9:notes"/>
          <p:cNvSpPr txBox="1"/>
          <p:nvPr/>
        </p:nvSpPr>
        <p:spPr>
          <a:xfrm>
            <a:off x="0" y="8831262"/>
            <a:ext cx="3038475" cy="465137"/>
          </a:xfrm>
          <a:prstGeom prst="rect">
            <a:avLst/>
          </a:prstGeom>
          <a:noFill/>
          <a:ln>
            <a:noFill/>
          </a:ln>
        </p:spPr>
        <p:txBody>
          <a:bodyPr anchorCtr="0" anchor="b" bIns="46575" lIns="93150" spcFirstLastPara="1" rIns="93150" wrap="square" tIns="46575">
            <a:noAutofit/>
          </a:bodyPr>
          <a:lstStyle/>
          <a:p>
            <a:pPr indent="0" lvl="0" marL="0" marR="0" rtl="0" algn="l">
              <a:lnSpc>
                <a:spcPct val="100000"/>
              </a:lnSpc>
              <a:spcBef>
                <a:spcPts val="0"/>
              </a:spcBef>
              <a:spcAft>
                <a:spcPts val="0"/>
              </a:spcAft>
              <a:buNone/>
            </a:pPr>
            <a:r>
              <a:t/>
            </a:r>
            <a:endParaRPr b="0" i="0" sz="2400" u="none">
              <a:solidFill>
                <a:srgbClr val="000000"/>
              </a:solidFill>
              <a:latin typeface="Times New Roman"/>
              <a:ea typeface="Times New Roman"/>
              <a:cs typeface="Times New Roman"/>
              <a:sym typeface="Times New Roman"/>
            </a:endParaRPr>
          </a:p>
        </p:txBody>
      </p:sp>
      <p:sp>
        <p:nvSpPr>
          <p:cNvPr id="178" name="Google Shape;178;p9:notes"/>
          <p:cNvSpPr txBox="1"/>
          <p:nvPr/>
        </p:nvSpPr>
        <p:spPr>
          <a:xfrm>
            <a:off x="0" y="0"/>
            <a:ext cx="3038475" cy="465137"/>
          </a:xfrm>
          <a:prstGeom prst="rect">
            <a:avLst/>
          </a:prstGeom>
          <a:noFill/>
          <a:ln>
            <a:noFill/>
          </a:ln>
        </p:spPr>
        <p:txBody>
          <a:bodyPr anchorCtr="0" anchor="t" bIns="46575" lIns="93150" spcFirstLastPara="1" rIns="93150" wrap="square" tIns="46575">
            <a:noAutofit/>
          </a:bodyPr>
          <a:lstStyle/>
          <a:p>
            <a:pPr indent="0" lvl="0" marL="0" marR="0" rtl="0" algn="l">
              <a:lnSpc>
                <a:spcPct val="100000"/>
              </a:lnSpc>
              <a:spcBef>
                <a:spcPts val="0"/>
              </a:spcBef>
              <a:spcAft>
                <a:spcPts val="0"/>
              </a:spcAft>
              <a:buNone/>
            </a:pPr>
            <a:r>
              <a:t/>
            </a:r>
            <a:endParaRPr b="0" i="0" sz="2400" u="none">
              <a:solidFill>
                <a:srgbClr val="000000"/>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 name="Shape 16"/>
        <p:cNvGrpSpPr/>
        <p:nvPr/>
      </p:nvGrpSpPr>
      <p:grpSpPr>
        <a:xfrm>
          <a:off x="0" y="0"/>
          <a:ext cx="0" cy="0"/>
          <a:chOff x="0" y="0"/>
          <a:chExt cx="0" cy="0"/>
        </a:xfrm>
      </p:grpSpPr>
      <p:sp>
        <p:nvSpPr>
          <p:cNvPr id="17" name="Google Shape;17;p28"/>
          <p:cNvSpPr txBox="1"/>
          <p:nvPr>
            <p:ph idx="10" type="dt"/>
          </p:nvPr>
        </p:nvSpPr>
        <p:spPr>
          <a:xfrm>
            <a:off x="304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8"/>
          <p:cNvSpPr txBox="1"/>
          <p:nvPr>
            <p:ph idx="11" type="ftr"/>
          </p:nvPr>
        </p:nvSpPr>
        <p:spPr>
          <a:xfrm>
            <a:off x="35814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8"/>
          <p:cNvSpPr txBox="1"/>
          <p:nvPr>
            <p:ph idx="12" type="sldNum"/>
          </p:nvPr>
        </p:nvSpPr>
        <p:spPr>
          <a:xfrm>
            <a:off x="70104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1pPr>
            <a:lvl2pPr indent="0" lvl="1"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2pPr>
            <a:lvl3pPr indent="0" lvl="2"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3pPr>
            <a:lvl4pPr indent="0" lvl="3"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4pPr>
            <a:lvl5pPr indent="0" lvl="4"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5pPr>
            <a:lvl6pPr indent="0" lvl="5"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6pPr>
            <a:lvl7pPr indent="0" lvl="6"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7pPr>
            <a:lvl8pPr indent="0" lvl="7"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8pPr>
            <a:lvl9pPr indent="0" lvl="8"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1" name="Shape 71"/>
        <p:cNvGrpSpPr/>
        <p:nvPr/>
      </p:nvGrpSpPr>
      <p:grpSpPr>
        <a:xfrm>
          <a:off x="0" y="0"/>
          <a:ext cx="0" cy="0"/>
          <a:chOff x="0" y="0"/>
          <a:chExt cx="0" cy="0"/>
        </a:xfrm>
      </p:grpSpPr>
      <p:sp>
        <p:nvSpPr>
          <p:cNvPr id="72" name="Google Shape;72;p37"/>
          <p:cNvSpPr txBox="1"/>
          <p:nvPr>
            <p:ph type="title"/>
          </p:nvPr>
        </p:nvSpPr>
        <p:spPr>
          <a:xfrm>
            <a:off x="2362200" y="115887"/>
            <a:ext cx="6599237" cy="950912"/>
          </a:xfrm>
          <a:prstGeom prst="rect">
            <a:avLst/>
          </a:prstGeom>
          <a:noFill/>
          <a:ln>
            <a:noFill/>
          </a:ln>
        </p:spPr>
        <p:txBody>
          <a:bodyPr anchorCtr="0" anchor="ctr" bIns="46025" lIns="92075" spcFirstLastPara="1" rIns="92075" wrap="square" tIns="46025">
            <a:noAutofit/>
          </a:bodyPr>
          <a:lstStyle>
            <a:lvl1pPr lvl="0" algn="l">
              <a:lnSpc>
                <a:spcPct val="70000"/>
              </a:lnSpc>
              <a:spcBef>
                <a:spcPts val="0"/>
              </a:spcBef>
              <a:spcAft>
                <a:spcPts val="0"/>
              </a:spcAft>
              <a:buSzPts val="1400"/>
              <a:buNone/>
              <a:defRPr/>
            </a:lvl1pPr>
            <a:lvl2pPr lvl="1" algn="l">
              <a:lnSpc>
                <a:spcPct val="70000"/>
              </a:lnSpc>
              <a:spcBef>
                <a:spcPts val="0"/>
              </a:spcBef>
              <a:spcAft>
                <a:spcPts val="0"/>
              </a:spcAft>
              <a:buSzPts val="1400"/>
              <a:buNone/>
              <a:defRPr/>
            </a:lvl2pPr>
            <a:lvl3pPr lvl="2" algn="l">
              <a:lnSpc>
                <a:spcPct val="70000"/>
              </a:lnSpc>
              <a:spcBef>
                <a:spcPts val="0"/>
              </a:spcBef>
              <a:spcAft>
                <a:spcPts val="0"/>
              </a:spcAft>
              <a:buSzPts val="1400"/>
              <a:buNone/>
              <a:defRPr/>
            </a:lvl3pPr>
            <a:lvl4pPr lvl="3" algn="l">
              <a:lnSpc>
                <a:spcPct val="70000"/>
              </a:lnSpc>
              <a:spcBef>
                <a:spcPts val="0"/>
              </a:spcBef>
              <a:spcAft>
                <a:spcPts val="0"/>
              </a:spcAft>
              <a:buSzPts val="1400"/>
              <a:buNone/>
              <a:defRPr/>
            </a:lvl4pPr>
            <a:lvl5pPr lvl="4" algn="l">
              <a:lnSpc>
                <a:spcPct val="70000"/>
              </a:lnSpc>
              <a:spcBef>
                <a:spcPts val="0"/>
              </a:spcBef>
              <a:spcAft>
                <a:spcPts val="0"/>
              </a:spcAft>
              <a:buSzPts val="1400"/>
              <a:buNone/>
              <a:defRPr/>
            </a:lvl5pPr>
            <a:lvl6pPr lvl="5" algn="l">
              <a:lnSpc>
                <a:spcPct val="70000"/>
              </a:lnSpc>
              <a:spcBef>
                <a:spcPts val="0"/>
              </a:spcBef>
              <a:spcAft>
                <a:spcPts val="0"/>
              </a:spcAft>
              <a:buSzPts val="1400"/>
              <a:buNone/>
              <a:defRPr/>
            </a:lvl6pPr>
            <a:lvl7pPr lvl="6" algn="l">
              <a:lnSpc>
                <a:spcPct val="70000"/>
              </a:lnSpc>
              <a:spcBef>
                <a:spcPts val="0"/>
              </a:spcBef>
              <a:spcAft>
                <a:spcPts val="0"/>
              </a:spcAft>
              <a:buSzPts val="1400"/>
              <a:buNone/>
              <a:defRPr/>
            </a:lvl7pPr>
            <a:lvl8pPr lvl="7" algn="l">
              <a:lnSpc>
                <a:spcPct val="70000"/>
              </a:lnSpc>
              <a:spcBef>
                <a:spcPts val="0"/>
              </a:spcBef>
              <a:spcAft>
                <a:spcPts val="0"/>
              </a:spcAft>
              <a:buSzPts val="1400"/>
              <a:buNone/>
              <a:defRPr/>
            </a:lvl8pPr>
            <a:lvl9pPr lvl="8" algn="l">
              <a:lnSpc>
                <a:spcPct val="70000"/>
              </a:lnSpc>
              <a:spcBef>
                <a:spcPts val="0"/>
              </a:spcBef>
              <a:spcAft>
                <a:spcPts val="0"/>
              </a:spcAft>
              <a:buSzPts val="1400"/>
              <a:buNone/>
              <a:defRPr/>
            </a:lvl9pPr>
          </a:lstStyle>
          <a:p/>
        </p:txBody>
      </p:sp>
      <p:sp>
        <p:nvSpPr>
          <p:cNvPr id="73" name="Google Shape;73;p37"/>
          <p:cNvSpPr txBox="1"/>
          <p:nvPr>
            <p:ph idx="1" type="body"/>
          </p:nvPr>
        </p:nvSpPr>
        <p:spPr>
          <a:xfrm>
            <a:off x="2397125" y="1785938"/>
            <a:ext cx="3206750" cy="4827587"/>
          </a:xfrm>
          <a:prstGeom prst="rect">
            <a:avLst/>
          </a:prstGeom>
          <a:noFill/>
          <a:ln>
            <a:noFill/>
          </a:ln>
        </p:spPr>
        <p:txBody>
          <a:bodyPr anchorCtr="0" anchor="t" bIns="46025" lIns="92075" spcFirstLastPara="1" rIns="92075" wrap="square" tIns="46025">
            <a:noAutofit/>
          </a:bodyPr>
          <a:lstStyle>
            <a:lvl1pPr indent="-317500" lvl="0" marL="457200" algn="l">
              <a:spcBef>
                <a:spcPts val="560"/>
              </a:spcBef>
              <a:spcAft>
                <a:spcPts val="0"/>
              </a:spcAft>
              <a:buSzPts val="1400"/>
              <a:buChar char="●"/>
              <a:defRPr sz="2800"/>
            </a:lvl1pPr>
            <a:lvl2pPr indent="-342900" lvl="1" marL="914400" algn="l">
              <a:spcBef>
                <a:spcPts val="480"/>
              </a:spcBef>
              <a:spcAft>
                <a:spcPts val="0"/>
              </a:spcAft>
              <a:buSzPts val="1800"/>
              <a:buChar char="●"/>
              <a:defRPr sz="2400"/>
            </a:lvl2pPr>
            <a:lvl3pPr indent="-311150" lvl="2" marL="1371600" algn="l">
              <a:spcBef>
                <a:spcPts val="400"/>
              </a:spcBef>
              <a:spcAft>
                <a:spcPts val="0"/>
              </a:spcAft>
              <a:buSzPts val="1300"/>
              <a:buChar char="●"/>
              <a:defRPr sz="2000"/>
            </a:lvl3pPr>
            <a:lvl4pPr indent="-342900" lvl="3" marL="1828800" algn="l">
              <a:spcBef>
                <a:spcPts val="360"/>
              </a:spcBef>
              <a:spcAft>
                <a:spcPts val="0"/>
              </a:spcAft>
              <a:buSzPts val="1800"/>
              <a:buFont typeface="Arial"/>
              <a:buChar char="•"/>
              <a:defRPr sz="1800"/>
            </a:lvl4pPr>
            <a:lvl5pPr indent="-342900" lvl="4" marL="2286000" algn="l">
              <a:spcBef>
                <a:spcPts val="360"/>
              </a:spcBef>
              <a:spcAft>
                <a:spcPts val="0"/>
              </a:spcAft>
              <a:buSzPts val="1800"/>
              <a:buFont typeface="Arial"/>
              <a:buChar char="–"/>
              <a:defRPr sz="1800"/>
            </a:lvl5pPr>
            <a:lvl6pPr indent="-342900" lvl="5" marL="2743200" algn="l">
              <a:spcBef>
                <a:spcPts val="360"/>
              </a:spcBef>
              <a:spcAft>
                <a:spcPts val="0"/>
              </a:spcAft>
              <a:buSzPts val="1800"/>
              <a:buFont typeface="Arial"/>
              <a:buChar char="–"/>
              <a:defRPr sz="1800"/>
            </a:lvl6pPr>
            <a:lvl7pPr indent="-342900" lvl="6" marL="3200400" algn="l">
              <a:spcBef>
                <a:spcPts val="360"/>
              </a:spcBef>
              <a:spcAft>
                <a:spcPts val="0"/>
              </a:spcAft>
              <a:buSzPts val="1800"/>
              <a:buFont typeface="Arial"/>
              <a:buChar char="–"/>
              <a:defRPr sz="1800"/>
            </a:lvl7pPr>
            <a:lvl8pPr indent="-342900" lvl="7" marL="3657600" algn="l">
              <a:spcBef>
                <a:spcPts val="360"/>
              </a:spcBef>
              <a:spcAft>
                <a:spcPts val="0"/>
              </a:spcAft>
              <a:buSzPts val="1800"/>
              <a:buFont typeface="Arial"/>
              <a:buChar char="–"/>
              <a:defRPr sz="1800"/>
            </a:lvl8pPr>
            <a:lvl9pPr indent="-342900" lvl="8" marL="4114800" algn="l">
              <a:spcBef>
                <a:spcPts val="360"/>
              </a:spcBef>
              <a:spcAft>
                <a:spcPts val="0"/>
              </a:spcAft>
              <a:buSzPts val="1800"/>
              <a:buFont typeface="Arial"/>
              <a:buChar char="–"/>
              <a:defRPr sz="1800"/>
            </a:lvl9pPr>
          </a:lstStyle>
          <a:p/>
        </p:txBody>
      </p:sp>
      <p:sp>
        <p:nvSpPr>
          <p:cNvPr id="74" name="Google Shape;74;p37"/>
          <p:cNvSpPr txBox="1"/>
          <p:nvPr>
            <p:ph idx="2" type="body"/>
          </p:nvPr>
        </p:nvSpPr>
        <p:spPr>
          <a:xfrm>
            <a:off x="5756275" y="1785938"/>
            <a:ext cx="3208338" cy="4827587"/>
          </a:xfrm>
          <a:prstGeom prst="rect">
            <a:avLst/>
          </a:prstGeom>
          <a:noFill/>
          <a:ln>
            <a:noFill/>
          </a:ln>
        </p:spPr>
        <p:txBody>
          <a:bodyPr anchorCtr="0" anchor="t" bIns="46025" lIns="92075" spcFirstLastPara="1" rIns="92075" wrap="square" tIns="46025">
            <a:noAutofit/>
          </a:bodyPr>
          <a:lstStyle>
            <a:lvl1pPr indent="-317500" lvl="0" marL="457200" algn="l">
              <a:spcBef>
                <a:spcPts val="560"/>
              </a:spcBef>
              <a:spcAft>
                <a:spcPts val="0"/>
              </a:spcAft>
              <a:buSzPts val="1400"/>
              <a:buChar char="●"/>
              <a:defRPr sz="2800"/>
            </a:lvl1pPr>
            <a:lvl2pPr indent="-342900" lvl="1" marL="914400" algn="l">
              <a:spcBef>
                <a:spcPts val="480"/>
              </a:spcBef>
              <a:spcAft>
                <a:spcPts val="0"/>
              </a:spcAft>
              <a:buSzPts val="1800"/>
              <a:buChar char="●"/>
              <a:defRPr sz="2400"/>
            </a:lvl2pPr>
            <a:lvl3pPr indent="-311150" lvl="2" marL="1371600" algn="l">
              <a:spcBef>
                <a:spcPts val="400"/>
              </a:spcBef>
              <a:spcAft>
                <a:spcPts val="0"/>
              </a:spcAft>
              <a:buSzPts val="1300"/>
              <a:buChar char="●"/>
              <a:defRPr sz="2000"/>
            </a:lvl3pPr>
            <a:lvl4pPr indent="-342900" lvl="3" marL="1828800" algn="l">
              <a:spcBef>
                <a:spcPts val="360"/>
              </a:spcBef>
              <a:spcAft>
                <a:spcPts val="0"/>
              </a:spcAft>
              <a:buSzPts val="1800"/>
              <a:buFont typeface="Arial"/>
              <a:buChar char="•"/>
              <a:defRPr sz="1800"/>
            </a:lvl4pPr>
            <a:lvl5pPr indent="-342900" lvl="4" marL="2286000" algn="l">
              <a:spcBef>
                <a:spcPts val="360"/>
              </a:spcBef>
              <a:spcAft>
                <a:spcPts val="0"/>
              </a:spcAft>
              <a:buSzPts val="1800"/>
              <a:buFont typeface="Arial"/>
              <a:buChar char="–"/>
              <a:defRPr sz="1800"/>
            </a:lvl5pPr>
            <a:lvl6pPr indent="-342900" lvl="5" marL="2743200" algn="l">
              <a:spcBef>
                <a:spcPts val="360"/>
              </a:spcBef>
              <a:spcAft>
                <a:spcPts val="0"/>
              </a:spcAft>
              <a:buSzPts val="1800"/>
              <a:buFont typeface="Arial"/>
              <a:buChar char="–"/>
              <a:defRPr sz="1800"/>
            </a:lvl6pPr>
            <a:lvl7pPr indent="-342900" lvl="6" marL="3200400" algn="l">
              <a:spcBef>
                <a:spcPts val="360"/>
              </a:spcBef>
              <a:spcAft>
                <a:spcPts val="0"/>
              </a:spcAft>
              <a:buSzPts val="1800"/>
              <a:buFont typeface="Arial"/>
              <a:buChar char="–"/>
              <a:defRPr sz="1800"/>
            </a:lvl7pPr>
            <a:lvl8pPr indent="-342900" lvl="7" marL="3657600" algn="l">
              <a:spcBef>
                <a:spcPts val="360"/>
              </a:spcBef>
              <a:spcAft>
                <a:spcPts val="0"/>
              </a:spcAft>
              <a:buSzPts val="1800"/>
              <a:buFont typeface="Arial"/>
              <a:buChar char="–"/>
              <a:defRPr sz="1800"/>
            </a:lvl8pPr>
            <a:lvl9pPr indent="-342900" lvl="8" marL="4114800" algn="l">
              <a:spcBef>
                <a:spcPts val="360"/>
              </a:spcBef>
              <a:spcAft>
                <a:spcPts val="0"/>
              </a:spcAft>
              <a:buSzPts val="1800"/>
              <a:buFont typeface="Arial"/>
              <a:buChar char="–"/>
              <a:defRPr sz="1800"/>
            </a:lvl9pPr>
          </a:lstStyle>
          <a:p/>
        </p:txBody>
      </p:sp>
      <p:sp>
        <p:nvSpPr>
          <p:cNvPr id="75" name="Google Shape;75;p37"/>
          <p:cNvSpPr txBox="1"/>
          <p:nvPr>
            <p:ph idx="10" type="dt"/>
          </p:nvPr>
        </p:nvSpPr>
        <p:spPr>
          <a:xfrm>
            <a:off x="304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7"/>
          <p:cNvSpPr txBox="1"/>
          <p:nvPr>
            <p:ph idx="11" type="ftr"/>
          </p:nvPr>
        </p:nvSpPr>
        <p:spPr>
          <a:xfrm>
            <a:off x="35814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7"/>
          <p:cNvSpPr txBox="1"/>
          <p:nvPr>
            <p:ph idx="12" type="sldNum"/>
          </p:nvPr>
        </p:nvSpPr>
        <p:spPr>
          <a:xfrm>
            <a:off x="70104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1pPr>
            <a:lvl2pPr indent="0" lvl="1"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2pPr>
            <a:lvl3pPr indent="0" lvl="2"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3pPr>
            <a:lvl4pPr indent="0" lvl="3"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4pPr>
            <a:lvl5pPr indent="0" lvl="4"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5pPr>
            <a:lvl6pPr indent="0" lvl="5"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6pPr>
            <a:lvl7pPr indent="0" lvl="6"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7pPr>
            <a:lvl8pPr indent="0" lvl="7"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8pPr>
            <a:lvl9pPr indent="0" lvl="8"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8" name="Shape 78"/>
        <p:cNvGrpSpPr/>
        <p:nvPr/>
      </p:nvGrpSpPr>
      <p:grpSpPr>
        <a:xfrm>
          <a:off x="0" y="0"/>
          <a:ext cx="0" cy="0"/>
          <a:chOff x="0" y="0"/>
          <a:chExt cx="0" cy="0"/>
        </a:xfrm>
      </p:grpSpPr>
      <p:sp>
        <p:nvSpPr>
          <p:cNvPr id="79" name="Google Shape;79;p38"/>
          <p:cNvSpPr txBox="1"/>
          <p:nvPr>
            <p:ph type="title"/>
          </p:nvPr>
        </p:nvSpPr>
        <p:spPr>
          <a:xfrm>
            <a:off x="722313" y="4406900"/>
            <a:ext cx="7772400" cy="1362075"/>
          </a:xfrm>
          <a:prstGeom prst="rect">
            <a:avLst/>
          </a:prstGeom>
          <a:noFill/>
          <a:ln>
            <a:noFill/>
          </a:ln>
        </p:spPr>
        <p:txBody>
          <a:bodyPr anchorCtr="0" anchor="t" bIns="46025" lIns="92075" spcFirstLastPara="1" rIns="92075" wrap="square" tIns="46025">
            <a:noAutofit/>
          </a:bodyPr>
          <a:lstStyle>
            <a:lvl1pPr lvl="0" algn="l">
              <a:lnSpc>
                <a:spcPct val="70000"/>
              </a:lnSpc>
              <a:spcBef>
                <a:spcPts val="0"/>
              </a:spcBef>
              <a:spcAft>
                <a:spcPts val="0"/>
              </a:spcAft>
              <a:buSzPts val="1400"/>
              <a:buNone/>
              <a:defRPr b="1" sz="4000" cap="none"/>
            </a:lvl1pPr>
            <a:lvl2pPr lvl="1" algn="l">
              <a:lnSpc>
                <a:spcPct val="70000"/>
              </a:lnSpc>
              <a:spcBef>
                <a:spcPts val="0"/>
              </a:spcBef>
              <a:spcAft>
                <a:spcPts val="0"/>
              </a:spcAft>
              <a:buSzPts val="1400"/>
              <a:buNone/>
              <a:defRPr/>
            </a:lvl2pPr>
            <a:lvl3pPr lvl="2" algn="l">
              <a:lnSpc>
                <a:spcPct val="70000"/>
              </a:lnSpc>
              <a:spcBef>
                <a:spcPts val="0"/>
              </a:spcBef>
              <a:spcAft>
                <a:spcPts val="0"/>
              </a:spcAft>
              <a:buSzPts val="1400"/>
              <a:buNone/>
              <a:defRPr/>
            </a:lvl3pPr>
            <a:lvl4pPr lvl="3" algn="l">
              <a:lnSpc>
                <a:spcPct val="70000"/>
              </a:lnSpc>
              <a:spcBef>
                <a:spcPts val="0"/>
              </a:spcBef>
              <a:spcAft>
                <a:spcPts val="0"/>
              </a:spcAft>
              <a:buSzPts val="1400"/>
              <a:buNone/>
              <a:defRPr/>
            </a:lvl4pPr>
            <a:lvl5pPr lvl="4" algn="l">
              <a:lnSpc>
                <a:spcPct val="70000"/>
              </a:lnSpc>
              <a:spcBef>
                <a:spcPts val="0"/>
              </a:spcBef>
              <a:spcAft>
                <a:spcPts val="0"/>
              </a:spcAft>
              <a:buSzPts val="1400"/>
              <a:buNone/>
              <a:defRPr/>
            </a:lvl5pPr>
            <a:lvl6pPr lvl="5" algn="l">
              <a:lnSpc>
                <a:spcPct val="70000"/>
              </a:lnSpc>
              <a:spcBef>
                <a:spcPts val="0"/>
              </a:spcBef>
              <a:spcAft>
                <a:spcPts val="0"/>
              </a:spcAft>
              <a:buSzPts val="1400"/>
              <a:buNone/>
              <a:defRPr/>
            </a:lvl6pPr>
            <a:lvl7pPr lvl="6" algn="l">
              <a:lnSpc>
                <a:spcPct val="70000"/>
              </a:lnSpc>
              <a:spcBef>
                <a:spcPts val="0"/>
              </a:spcBef>
              <a:spcAft>
                <a:spcPts val="0"/>
              </a:spcAft>
              <a:buSzPts val="1400"/>
              <a:buNone/>
              <a:defRPr/>
            </a:lvl7pPr>
            <a:lvl8pPr lvl="7" algn="l">
              <a:lnSpc>
                <a:spcPct val="70000"/>
              </a:lnSpc>
              <a:spcBef>
                <a:spcPts val="0"/>
              </a:spcBef>
              <a:spcAft>
                <a:spcPts val="0"/>
              </a:spcAft>
              <a:buSzPts val="1400"/>
              <a:buNone/>
              <a:defRPr/>
            </a:lvl8pPr>
            <a:lvl9pPr lvl="8" algn="l">
              <a:lnSpc>
                <a:spcPct val="70000"/>
              </a:lnSpc>
              <a:spcBef>
                <a:spcPts val="0"/>
              </a:spcBef>
              <a:spcAft>
                <a:spcPts val="0"/>
              </a:spcAft>
              <a:buSzPts val="1400"/>
              <a:buNone/>
              <a:defRPr/>
            </a:lvl9pPr>
          </a:lstStyle>
          <a:p/>
        </p:txBody>
      </p:sp>
      <p:sp>
        <p:nvSpPr>
          <p:cNvPr id="80" name="Google Shape;80;p38"/>
          <p:cNvSpPr txBox="1"/>
          <p:nvPr>
            <p:ph idx="1" type="body"/>
          </p:nvPr>
        </p:nvSpPr>
        <p:spPr>
          <a:xfrm>
            <a:off x="722313" y="2906713"/>
            <a:ext cx="7772400" cy="1500187"/>
          </a:xfrm>
          <a:prstGeom prst="rect">
            <a:avLst/>
          </a:prstGeom>
          <a:noFill/>
          <a:ln>
            <a:noFill/>
          </a:ln>
        </p:spPr>
        <p:txBody>
          <a:bodyPr anchorCtr="0" anchor="b" bIns="46025" lIns="92075" spcFirstLastPara="1" rIns="92075" wrap="square" tIns="46025">
            <a:noAutofit/>
          </a:bodyPr>
          <a:lstStyle>
            <a:lvl1pPr indent="-228600" lvl="0" marL="457200" algn="l">
              <a:spcBef>
                <a:spcPts val="400"/>
              </a:spcBef>
              <a:spcAft>
                <a:spcPts val="0"/>
              </a:spcAft>
              <a:buSzPts val="1000"/>
              <a:buNone/>
              <a:defRPr sz="2000"/>
            </a:lvl1pPr>
            <a:lvl2pPr indent="-228600" lvl="1" marL="914400" algn="l">
              <a:spcBef>
                <a:spcPts val="360"/>
              </a:spcBef>
              <a:spcAft>
                <a:spcPts val="0"/>
              </a:spcAft>
              <a:buSzPts val="1350"/>
              <a:buNone/>
              <a:defRPr sz="1800"/>
            </a:lvl2pPr>
            <a:lvl3pPr indent="-228600" lvl="2" marL="1371600" algn="l">
              <a:spcBef>
                <a:spcPts val="320"/>
              </a:spcBef>
              <a:spcAft>
                <a:spcPts val="0"/>
              </a:spcAft>
              <a:buSzPts val="1040"/>
              <a:buNone/>
              <a:defRPr sz="1600"/>
            </a:lvl3pPr>
            <a:lvl4pPr indent="-228600" lvl="3" marL="1828800" algn="l">
              <a:spcBef>
                <a:spcPts val="280"/>
              </a:spcBef>
              <a:spcAft>
                <a:spcPts val="0"/>
              </a:spcAft>
              <a:buSzPts val="1400"/>
              <a:buFont typeface="Arial"/>
              <a:buNone/>
              <a:defRPr sz="1400"/>
            </a:lvl4pPr>
            <a:lvl5pPr indent="-228600" lvl="4" marL="2286000" algn="l">
              <a:spcBef>
                <a:spcPts val="280"/>
              </a:spcBef>
              <a:spcAft>
                <a:spcPts val="0"/>
              </a:spcAft>
              <a:buSzPts val="1400"/>
              <a:buFont typeface="Arial"/>
              <a:buNone/>
              <a:defRPr sz="1400"/>
            </a:lvl5pPr>
            <a:lvl6pPr indent="-228600" lvl="5" marL="2743200" algn="l">
              <a:spcBef>
                <a:spcPts val="280"/>
              </a:spcBef>
              <a:spcAft>
                <a:spcPts val="0"/>
              </a:spcAft>
              <a:buSzPts val="1400"/>
              <a:buFont typeface="Arial"/>
              <a:buNone/>
              <a:defRPr sz="1400"/>
            </a:lvl6pPr>
            <a:lvl7pPr indent="-228600" lvl="6" marL="3200400" algn="l">
              <a:spcBef>
                <a:spcPts val="280"/>
              </a:spcBef>
              <a:spcAft>
                <a:spcPts val="0"/>
              </a:spcAft>
              <a:buSzPts val="1400"/>
              <a:buFont typeface="Arial"/>
              <a:buNone/>
              <a:defRPr sz="1400"/>
            </a:lvl7pPr>
            <a:lvl8pPr indent="-228600" lvl="7" marL="3657600" algn="l">
              <a:spcBef>
                <a:spcPts val="280"/>
              </a:spcBef>
              <a:spcAft>
                <a:spcPts val="0"/>
              </a:spcAft>
              <a:buSzPts val="1400"/>
              <a:buFont typeface="Arial"/>
              <a:buNone/>
              <a:defRPr sz="1400"/>
            </a:lvl8pPr>
            <a:lvl9pPr indent="-228600" lvl="8" marL="4114800" algn="l">
              <a:spcBef>
                <a:spcPts val="280"/>
              </a:spcBef>
              <a:spcAft>
                <a:spcPts val="0"/>
              </a:spcAft>
              <a:buSzPts val="1400"/>
              <a:buFont typeface="Arial"/>
              <a:buNone/>
              <a:defRPr sz="1400"/>
            </a:lvl9pPr>
          </a:lstStyle>
          <a:p/>
        </p:txBody>
      </p:sp>
      <p:sp>
        <p:nvSpPr>
          <p:cNvPr id="81" name="Google Shape;81;p38"/>
          <p:cNvSpPr txBox="1"/>
          <p:nvPr>
            <p:ph idx="10" type="dt"/>
          </p:nvPr>
        </p:nvSpPr>
        <p:spPr>
          <a:xfrm>
            <a:off x="304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8"/>
          <p:cNvSpPr txBox="1"/>
          <p:nvPr>
            <p:ph idx="11" type="ftr"/>
          </p:nvPr>
        </p:nvSpPr>
        <p:spPr>
          <a:xfrm>
            <a:off x="35814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8"/>
          <p:cNvSpPr txBox="1"/>
          <p:nvPr>
            <p:ph idx="12" type="sldNum"/>
          </p:nvPr>
        </p:nvSpPr>
        <p:spPr>
          <a:xfrm>
            <a:off x="70104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1pPr>
            <a:lvl2pPr indent="0" lvl="1"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2pPr>
            <a:lvl3pPr indent="0" lvl="2"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3pPr>
            <a:lvl4pPr indent="0" lvl="3"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4pPr>
            <a:lvl5pPr indent="0" lvl="4"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5pPr>
            <a:lvl6pPr indent="0" lvl="5"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6pPr>
            <a:lvl7pPr indent="0" lvl="6"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7pPr>
            <a:lvl8pPr indent="0" lvl="7"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8pPr>
            <a:lvl9pPr indent="0" lvl="8"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92" name="Shape 92"/>
        <p:cNvGrpSpPr/>
        <p:nvPr/>
      </p:nvGrpSpPr>
      <p:grpSpPr>
        <a:xfrm>
          <a:off x="0" y="0"/>
          <a:ext cx="0" cy="0"/>
          <a:chOff x="0" y="0"/>
          <a:chExt cx="0" cy="0"/>
        </a:xfrm>
      </p:grpSpPr>
      <p:sp>
        <p:nvSpPr>
          <p:cNvPr id="93" name="Google Shape;93;p40"/>
          <p:cNvSpPr txBox="1"/>
          <p:nvPr>
            <p:ph type="ctrTitle"/>
          </p:nvPr>
        </p:nvSpPr>
        <p:spPr>
          <a:xfrm>
            <a:off x="2698750" y="130175"/>
            <a:ext cx="6399213" cy="1524000"/>
          </a:xfrm>
          <a:prstGeom prst="rect">
            <a:avLst/>
          </a:prstGeom>
          <a:noFill/>
          <a:ln>
            <a:noFill/>
          </a:ln>
        </p:spPr>
        <p:txBody>
          <a:bodyPr anchorCtr="0" anchor="b" bIns="46025" lIns="92075" spcFirstLastPara="1" rIns="92075" wrap="square" tIns="46025">
            <a:noAutofit/>
          </a:bodyPr>
          <a:lstStyle>
            <a:lvl1pPr lvl="0" algn="l">
              <a:lnSpc>
                <a:spcPct val="80000"/>
              </a:lnSpc>
              <a:spcBef>
                <a:spcPts val="0"/>
              </a:spcBef>
              <a:spcAft>
                <a:spcPts val="0"/>
              </a:spcAft>
              <a:buSzPts val="1400"/>
              <a:buNone/>
              <a:defRPr sz="6600"/>
            </a:lvl1pPr>
            <a:lvl2pPr lvl="1" algn="l">
              <a:lnSpc>
                <a:spcPct val="70000"/>
              </a:lnSpc>
              <a:spcBef>
                <a:spcPts val="0"/>
              </a:spcBef>
              <a:spcAft>
                <a:spcPts val="0"/>
              </a:spcAft>
              <a:buSzPts val="1400"/>
              <a:buNone/>
              <a:defRPr/>
            </a:lvl2pPr>
            <a:lvl3pPr lvl="2" algn="l">
              <a:lnSpc>
                <a:spcPct val="70000"/>
              </a:lnSpc>
              <a:spcBef>
                <a:spcPts val="0"/>
              </a:spcBef>
              <a:spcAft>
                <a:spcPts val="0"/>
              </a:spcAft>
              <a:buSzPts val="1400"/>
              <a:buNone/>
              <a:defRPr/>
            </a:lvl3pPr>
            <a:lvl4pPr lvl="3" algn="l">
              <a:lnSpc>
                <a:spcPct val="70000"/>
              </a:lnSpc>
              <a:spcBef>
                <a:spcPts val="0"/>
              </a:spcBef>
              <a:spcAft>
                <a:spcPts val="0"/>
              </a:spcAft>
              <a:buSzPts val="1400"/>
              <a:buNone/>
              <a:defRPr/>
            </a:lvl4pPr>
            <a:lvl5pPr lvl="4" algn="l">
              <a:lnSpc>
                <a:spcPct val="70000"/>
              </a:lnSpc>
              <a:spcBef>
                <a:spcPts val="0"/>
              </a:spcBef>
              <a:spcAft>
                <a:spcPts val="0"/>
              </a:spcAft>
              <a:buSzPts val="1400"/>
              <a:buNone/>
              <a:defRPr/>
            </a:lvl5pPr>
            <a:lvl6pPr lvl="5" algn="l">
              <a:lnSpc>
                <a:spcPct val="70000"/>
              </a:lnSpc>
              <a:spcBef>
                <a:spcPts val="0"/>
              </a:spcBef>
              <a:spcAft>
                <a:spcPts val="0"/>
              </a:spcAft>
              <a:buSzPts val="1400"/>
              <a:buNone/>
              <a:defRPr/>
            </a:lvl6pPr>
            <a:lvl7pPr lvl="6" algn="l">
              <a:lnSpc>
                <a:spcPct val="70000"/>
              </a:lnSpc>
              <a:spcBef>
                <a:spcPts val="0"/>
              </a:spcBef>
              <a:spcAft>
                <a:spcPts val="0"/>
              </a:spcAft>
              <a:buSzPts val="1400"/>
              <a:buNone/>
              <a:defRPr/>
            </a:lvl7pPr>
            <a:lvl8pPr lvl="7" algn="l">
              <a:lnSpc>
                <a:spcPct val="70000"/>
              </a:lnSpc>
              <a:spcBef>
                <a:spcPts val="0"/>
              </a:spcBef>
              <a:spcAft>
                <a:spcPts val="0"/>
              </a:spcAft>
              <a:buSzPts val="1400"/>
              <a:buNone/>
              <a:defRPr/>
            </a:lvl8pPr>
            <a:lvl9pPr lvl="8" algn="l">
              <a:lnSpc>
                <a:spcPct val="70000"/>
              </a:lnSpc>
              <a:spcBef>
                <a:spcPts val="0"/>
              </a:spcBef>
              <a:spcAft>
                <a:spcPts val="0"/>
              </a:spcAft>
              <a:buSzPts val="1400"/>
              <a:buNone/>
              <a:defRPr/>
            </a:lvl9pPr>
          </a:lstStyle>
          <a:p/>
        </p:txBody>
      </p:sp>
      <p:sp>
        <p:nvSpPr>
          <p:cNvPr id="94" name="Google Shape;94;p40"/>
          <p:cNvSpPr txBox="1"/>
          <p:nvPr>
            <p:ph idx="1" type="subTitle"/>
          </p:nvPr>
        </p:nvSpPr>
        <p:spPr>
          <a:xfrm>
            <a:off x="4191000" y="1752600"/>
            <a:ext cx="4572000" cy="1752600"/>
          </a:xfrm>
          <a:prstGeom prst="rect">
            <a:avLst/>
          </a:prstGeom>
          <a:noFill/>
          <a:ln>
            <a:noFill/>
          </a:ln>
        </p:spPr>
        <p:txBody>
          <a:bodyPr anchorCtr="0" anchor="t" bIns="46025" lIns="92075" spcFirstLastPara="1" rIns="92075" wrap="square" tIns="46025">
            <a:noAutofit/>
          </a:bodyPr>
          <a:lstStyle>
            <a:lvl1pPr lvl="0" algn="l">
              <a:spcBef>
                <a:spcPts val="480"/>
              </a:spcBef>
              <a:spcAft>
                <a:spcPts val="0"/>
              </a:spcAft>
              <a:buSzPts val="1200"/>
              <a:buFont typeface="Arial"/>
              <a:buNone/>
              <a:defRPr sz="2400"/>
            </a:lvl1pPr>
            <a:lvl2pPr lvl="1" algn="l">
              <a:spcBef>
                <a:spcPts val="360"/>
              </a:spcBef>
              <a:spcAft>
                <a:spcPts val="0"/>
              </a:spcAft>
              <a:buSzPts val="1350"/>
              <a:buChar char="●"/>
              <a:defRPr/>
            </a:lvl2pPr>
            <a:lvl3pPr lvl="2" algn="l">
              <a:spcBef>
                <a:spcPts val="360"/>
              </a:spcBef>
              <a:spcAft>
                <a:spcPts val="0"/>
              </a:spcAft>
              <a:buSzPts val="117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p:txBody>
      </p:sp>
      <p:sp>
        <p:nvSpPr>
          <p:cNvPr id="95" name="Google Shape;95;p40"/>
          <p:cNvSpPr txBox="1"/>
          <p:nvPr>
            <p:ph idx="10" type="dt"/>
          </p:nvPr>
        </p:nvSpPr>
        <p:spPr>
          <a:xfrm>
            <a:off x="304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40"/>
          <p:cNvSpPr txBox="1"/>
          <p:nvPr>
            <p:ph idx="11" type="ftr"/>
          </p:nvPr>
        </p:nvSpPr>
        <p:spPr>
          <a:xfrm>
            <a:off x="35814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40"/>
          <p:cNvSpPr txBox="1"/>
          <p:nvPr>
            <p:ph idx="12" type="sldNum"/>
          </p:nvPr>
        </p:nvSpPr>
        <p:spPr>
          <a:xfrm>
            <a:off x="70104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1pPr>
            <a:lvl2pPr indent="0" lvl="1"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2pPr>
            <a:lvl3pPr indent="0" lvl="2"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3pPr>
            <a:lvl4pPr indent="0" lvl="3"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4pPr>
            <a:lvl5pPr indent="0" lvl="4"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5pPr>
            <a:lvl6pPr indent="0" lvl="5"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6pPr>
            <a:lvl7pPr indent="0" lvl="6"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7pPr>
            <a:lvl8pPr indent="0" lvl="7"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8pPr>
            <a:lvl9pPr indent="0" lvl="8"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29"/>
          <p:cNvSpPr txBox="1"/>
          <p:nvPr>
            <p:ph type="title"/>
          </p:nvPr>
        </p:nvSpPr>
        <p:spPr>
          <a:xfrm>
            <a:off x="2362200" y="115887"/>
            <a:ext cx="6599237" cy="950912"/>
          </a:xfrm>
          <a:prstGeom prst="rect">
            <a:avLst/>
          </a:prstGeom>
          <a:noFill/>
          <a:ln>
            <a:noFill/>
          </a:ln>
        </p:spPr>
        <p:txBody>
          <a:bodyPr anchorCtr="0" anchor="ctr" bIns="46025" lIns="92075" spcFirstLastPara="1" rIns="92075" wrap="square" tIns="46025">
            <a:noAutofit/>
          </a:bodyPr>
          <a:lstStyle>
            <a:lvl1pPr lvl="0" algn="l">
              <a:lnSpc>
                <a:spcPct val="70000"/>
              </a:lnSpc>
              <a:spcBef>
                <a:spcPts val="0"/>
              </a:spcBef>
              <a:spcAft>
                <a:spcPts val="0"/>
              </a:spcAft>
              <a:buSzPts val="1400"/>
              <a:buNone/>
              <a:defRPr/>
            </a:lvl1pPr>
            <a:lvl2pPr lvl="1" algn="l">
              <a:lnSpc>
                <a:spcPct val="70000"/>
              </a:lnSpc>
              <a:spcBef>
                <a:spcPts val="0"/>
              </a:spcBef>
              <a:spcAft>
                <a:spcPts val="0"/>
              </a:spcAft>
              <a:buSzPts val="1400"/>
              <a:buNone/>
              <a:defRPr/>
            </a:lvl2pPr>
            <a:lvl3pPr lvl="2" algn="l">
              <a:lnSpc>
                <a:spcPct val="70000"/>
              </a:lnSpc>
              <a:spcBef>
                <a:spcPts val="0"/>
              </a:spcBef>
              <a:spcAft>
                <a:spcPts val="0"/>
              </a:spcAft>
              <a:buSzPts val="1400"/>
              <a:buNone/>
              <a:defRPr/>
            </a:lvl3pPr>
            <a:lvl4pPr lvl="3" algn="l">
              <a:lnSpc>
                <a:spcPct val="70000"/>
              </a:lnSpc>
              <a:spcBef>
                <a:spcPts val="0"/>
              </a:spcBef>
              <a:spcAft>
                <a:spcPts val="0"/>
              </a:spcAft>
              <a:buSzPts val="1400"/>
              <a:buNone/>
              <a:defRPr/>
            </a:lvl4pPr>
            <a:lvl5pPr lvl="4" algn="l">
              <a:lnSpc>
                <a:spcPct val="70000"/>
              </a:lnSpc>
              <a:spcBef>
                <a:spcPts val="0"/>
              </a:spcBef>
              <a:spcAft>
                <a:spcPts val="0"/>
              </a:spcAft>
              <a:buSzPts val="1400"/>
              <a:buNone/>
              <a:defRPr/>
            </a:lvl5pPr>
            <a:lvl6pPr lvl="5" algn="l">
              <a:lnSpc>
                <a:spcPct val="70000"/>
              </a:lnSpc>
              <a:spcBef>
                <a:spcPts val="0"/>
              </a:spcBef>
              <a:spcAft>
                <a:spcPts val="0"/>
              </a:spcAft>
              <a:buSzPts val="1400"/>
              <a:buNone/>
              <a:defRPr/>
            </a:lvl6pPr>
            <a:lvl7pPr lvl="6" algn="l">
              <a:lnSpc>
                <a:spcPct val="70000"/>
              </a:lnSpc>
              <a:spcBef>
                <a:spcPts val="0"/>
              </a:spcBef>
              <a:spcAft>
                <a:spcPts val="0"/>
              </a:spcAft>
              <a:buSzPts val="1400"/>
              <a:buNone/>
              <a:defRPr/>
            </a:lvl7pPr>
            <a:lvl8pPr lvl="7" algn="l">
              <a:lnSpc>
                <a:spcPct val="70000"/>
              </a:lnSpc>
              <a:spcBef>
                <a:spcPts val="0"/>
              </a:spcBef>
              <a:spcAft>
                <a:spcPts val="0"/>
              </a:spcAft>
              <a:buSzPts val="1400"/>
              <a:buNone/>
              <a:defRPr/>
            </a:lvl8pPr>
            <a:lvl9pPr lvl="8" algn="l">
              <a:lnSpc>
                <a:spcPct val="70000"/>
              </a:lnSpc>
              <a:spcBef>
                <a:spcPts val="0"/>
              </a:spcBef>
              <a:spcAft>
                <a:spcPts val="0"/>
              </a:spcAft>
              <a:buSzPts val="1400"/>
              <a:buNone/>
              <a:defRPr/>
            </a:lvl9pPr>
          </a:lstStyle>
          <a:p/>
        </p:txBody>
      </p:sp>
      <p:sp>
        <p:nvSpPr>
          <p:cNvPr id="22" name="Google Shape;22;p29"/>
          <p:cNvSpPr txBox="1"/>
          <p:nvPr>
            <p:ph idx="1" type="body"/>
          </p:nvPr>
        </p:nvSpPr>
        <p:spPr>
          <a:xfrm>
            <a:off x="2397125" y="1785937"/>
            <a:ext cx="6567487" cy="4827587"/>
          </a:xfrm>
          <a:prstGeom prst="rect">
            <a:avLst/>
          </a:prstGeom>
          <a:noFill/>
          <a:ln>
            <a:noFill/>
          </a:ln>
        </p:spPr>
        <p:txBody>
          <a:bodyPr anchorCtr="0" anchor="t" bIns="46025" lIns="92075" spcFirstLastPara="1" rIns="92075" wrap="square" tIns="46025">
            <a:noAutofit/>
          </a:bodyPr>
          <a:lstStyle>
            <a:lvl1pPr indent="-285750" lvl="0" marL="457200" algn="l">
              <a:spcBef>
                <a:spcPts val="360"/>
              </a:spcBef>
              <a:spcAft>
                <a:spcPts val="0"/>
              </a:spcAft>
              <a:buSzPts val="900"/>
              <a:buChar char="●"/>
              <a:defRPr/>
            </a:lvl1pPr>
            <a:lvl2pPr indent="-314325" lvl="1" marL="914400" algn="l">
              <a:spcBef>
                <a:spcPts val="360"/>
              </a:spcBef>
              <a:spcAft>
                <a:spcPts val="0"/>
              </a:spcAft>
              <a:buSzPts val="1350"/>
              <a:buChar char="●"/>
              <a:defRPr/>
            </a:lvl2pPr>
            <a:lvl3pPr indent="-302894" lvl="2" marL="1371600" algn="l">
              <a:spcBef>
                <a:spcPts val="360"/>
              </a:spcBef>
              <a:spcAft>
                <a:spcPts val="0"/>
              </a:spcAft>
              <a:buSzPts val="117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3" name="Google Shape;23;p29"/>
          <p:cNvSpPr txBox="1"/>
          <p:nvPr>
            <p:ph idx="10" type="dt"/>
          </p:nvPr>
        </p:nvSpPr>
        <p:spPr>
          <a:xfrm>
            <a:off x="304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9"/>
          <p:cNvSpPr txBox="1"/>
          <p:nvPr>
            <p:ph idx="11" type="ftr"/>
          </p:nvPr>
        </p:nvSpPr>
        <p:spPr>
          <a:xfrm>
            <a:off x="35814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9"/>
          <p:cNvSpPr txBox="1"/>
          <p:nvPr>
            <p:ph idx="12" type="sldNum"/>
          </p:nvPr>
        </p:nvSpPr>
        <p:spPr>
          <a:xfrm>
            <a:off x="70104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1pPr>
            <a:lvl2pPr indent="0" lvl="1"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2pPr>
            <a:lvl3pPr indent="0" lvl="2"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3pPr>
            <a:lvl4pPr indent="0" lvl="3"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4pPr>
            <a:lvl5pPr indent="0" lvl="4"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5pPr>
            <a:lvl6pPr indent="0" lvl="5"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6pPr>
            <a:lvl7pPr indent="0" lvl="6"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7pPr>
            <a:lvl8pPr indent="0" lvl="7"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8pPr>
            <a:lvl9pPr indent="0" lvl="8"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26" name="Shape 26"/>
        <p:cNvGrpSpPr/>
        <p:nvPr/>
      </p:nvGrpSpPr>
      <p:grpSpPr>
        <a:xfrm>
          <a:off x="0" y="0"/>
          <a:ext cx="0" cy="0"/>
          <a:chOff x="0" y="0"/>
          <a:chExt cx="0" cy="0"/>
        </a:xfrm>
      </p:grpSpPr>
      <p:sp>
        <p:nvSpPr>
          <p:cNvPr id="27" name="Google Shape;27;p30"/>
          <p:cNvSpPr txBox="1"/>
          <p:nvPr>
            <p:ph idx="1" type="body"/>
          </p:nvPr>
        </p:nvSpPr>
        <p:spPr>
          <a:xfrm>
            <a:off x="2362200" y="115888"/>
            <a:ext cx="6602413" cy="6497637"/>
          </a:xfrm>
          <a:prstGeom prst="rect">
            <a:avLst/>
          </a:prstGeom>
          <a:noFill/>
          <a:ln>
            <a:noFill/>
          </a:ln>
        </p:spPr>
        <p:txBody>
          <a:bodyPr anchorCtr="0" anchor="t" bIns="46025" lIns="92075" spcFirstLastPara="1" rIns="92075" wrap="square" tIns="46025">
            <a:noAutofit/>
          </a:bodyPr>
          <a:lstStyle>
            <a:lvl1pPr indent="-285750" lvl="0" marL="457200" algn="l">
              <a:spcBef>
                <a:spcPts val="360"/>
              </a:spcBef>
              <a:spcAft>
                <a:spcPts val="0"/>
              </a:spcAft>
              <a:buSzPts val="900"/>
              <a:buChar char="●"/>
              <a:defRPr/>
            </a:lvl1pPr>
            <a:lvl2pPr indent="-314325" lvl="1" marL="914400" algn="l">
              <a:spcBef>
                <a:spcPts val="360"/>
              </a:spcBef>
              <a:spcAft>
                <a:spcPts val="0"/>
              </a:spcAft>
              <a:buSzPts val="1350"/>
              <a:buChar char="●"/>
              <a:defRPr/>
            </a:lvl2pPr>
            <a:lvl3pPr indent="-302894" lvl="2" marL="1371600" algn="l">
              <a:spcBef>
                <a:spcPts val="360"/>
              </a:spcBef>
              <a:spcAft>
                <a:spcPts val="0"/>
              </a:spcAft>
              <a:buSzPts val="117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8" name="Google Shape;28;p30"/>
          <p:cNvSpPr txBox="1"/>
          <p:nvPr>
            <p:ph idx="10" type="dt"/>
          </p:nvPr>
        </p:nvSpPr>
        <p:spPr>
          <a:xfrm>
            <a:off x="304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0"/>
          <p:cNvSpPr txBox="1"/>
          <p:nvPr>
            <p:ph idx="11" type="ftr"/>
          </p:nvPr>
        </p:nvSpPr>
        <p:spPr>
          <a:xfrm>
            <a:off x="35814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0"/>
          <p:cNvSpPr txBox="1"/>
          <p:nvPr>
            <p:ph idx="12" type="sldNum"/>
          </p:nvPr>
        </p:nvSpPr>
        <p:spPr>
          <a:xfrm>
            <a:off x="70104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1pPr>
            <a:lvl2pPr indent="0" lvl="1"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2pPr>
            <a:lvl3pPr indent="0" lvl="2"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3pPr>
            <a:lvl4pPr indent="0" lvl="3"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4pPr>
            <a:lvl5pPr indent="0" lvl="4"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5pPr>
            <a:lvl6pPr indent="0" lvl="5"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6pPr>
            <a:lvl7pPr indent="0" lvl="6"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7pPr>
            <a:lvl8pPr indent="0" lvl="7"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8pPr>
            <a:lvl9pPr indent="0" lvl="8"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1" name="Shape 31"/>
        <p:cNvGrpSpPr/>
        <p:nvPr/>
      </p:nvGrpSpPr>
      <p:grpSpPr>
        <a:xfrm>
          <a:off x="0" y="0"/>
          <a:ext cx="0" cy="0"/>
          <a:chOff x="0" y="0"/>
          <a:chExt cx="0" cy="0"/>
        </a:xfrm>
      </p:grpSpPr>
      <p:sp>
        <p:nvSpPr>
          <p:cNvPr id="32" name="Google Shape;32;p31"/>
          <p:cNvSpPr txBox="1"/>
          <p:nvPr>
            <p:ph type="title"/>
          </p:nvPr>
        </p:nvSpPr>
        <p:spPr>
          <a:xfrm>
            <a:off x="457200" y="274638"/>
            <a:ext cx="8229600" cy="1143000"/>
          </a:xfrm>
          <a:prstGeom prst="rect">
            <a:avLst/>
          </a:prstGeom>
          <a:noFill/>
          <a:ln>
            <a:noFill/>
          </a:ln>
        </p:spPr>
        <p:txBody>
          <a:bodyPr anchorCtr="0" anchor="ctr" bIns="46025" lIns="92075" spcFirstLastPara="1" rIns="92075" wrap="square" tIns="46025">
            <a:noAutofit/>
          </a:bodyPr>
          <a:lstStyle>
            <a:lvl1pPr lvl="0" algn="l">
              <a:lnSpc>
                <a:spcPct val="70000"/>
              </a:lnSpc>
              <a:spcBef>
                <a:spcPts val="0"/>
              </a:spcBef>
              <a:spcAft>
                <a:spcPts val="0"/>
              </a:spcAft>
              <a:buSzPts val="1400"/>
              <a:buNone/>
              <a:defRPr/>
            </a:lvl1pPr>
            <a:lvl2pPr lvl="1" algn="l">
              <a:lnSpc>
                <a:spcPct val="70000"/>
              </a:lnSpc>
              <a:spcBef>
                <a:spcPts val="0"/>
              </a:spcBef>
              <a:spcAft>
                <a:spcPts val="0"/>
              </a:spcAft>
              <a:buSzPts val="1400"/>
              <a:buNone/>
              <a:defRPr/>
            </a:lvl2pPr>
            <a:lvl3pPr lvl="2" algn="l">
              <a:lnSpc>
                <a:spcPct val="70000"/>
              </a:lnSpc>
              <a:spcBef>
                <a:spcPts val="0"/>
              </a:spcBef>
              <a:spcAft>
                <a:spcPts val="0"/>
              </a:spcAft>
              <a:buSzPts val="1400"/>
              <a:buNone/>
              <a:defRPr/>
            </a:lvl3pPr>
            <a:lvl4pPr lvl="3" algn="l">
              <a:lnSpc>
                <a:spcPct val="70000"/>
              </a:lnSpc>
              <a:spcBef>
                <a:spcPts val="0"/>
              </a:spcBef>
              <a:spcAft>
                <a:spcPts val="0"/>
              </a:spcAft>
              <a:buSzPts val="1400"/>
              <a:buNone/>
              <a:defRPr/>
            </a:lvl4pPr>
            <a:lvl5pPr lvl="4" algn="l">
              <a:lnSpc>
                <a:spcPct val="70000"/>
              </a:lnSpc>
              <a:spcBef>
                <a:spcPts val="0"/>
              </a:spcBef>
              <a:spcAft>
                <a:spcPts val="0"/>
              </a:spcAft>
              <a:buSzPts val="1400"/>
              <a:buNone/>
              <a:defRPr/>
            </a:lvl5pPr>
            <a:lvl6pPr lvl="5" algn="l">
              <a:lnSpc>
                <a:spcPct val="70000"/>
              </a:lnSpc>
              <a:spcBef>
                <a:spcPts val="0"/>
              </a:spcBef>
              <a:spcAft>
                <a:spcPts val="0"/>
              </a:spcAft>
              <a:buSzPts val="1400"/>
              <a:buNone/>
              <a:defRPr/>
            </a:lvl6pPr>
            <a:lvl7pPr lvl="6" algn="l">
              <a:lnSpc>
                <a:spcPct val="70000"/>
              </a:lnSpc>
              <a:spcBef>
                <a:spcPts val="0"/>
              </a:spcBef>
              <a:spcAft>
                <a:spcPts val="0"/>
              </a:spcAft>
              <a:buSzPts val="1400"/>
              <a:buNone/>
              <a:defRPr/>
            </a:lvl7pPr>
            <a:lvl8pPr lvl="7" algn="l">
              <a:lnSpc>
                <a:spcPct val="70000"/>
              </a:lnSpc>
              <a:spcBef>
                <a:spcPts val="0"/>
              </a:spcBef>
              <a:spcAft>
                <a:spcPts val="0"/>
              </a:spcAft>
              <a:buSzPts val="1400"/>
              <a:buNone/>
              <a:defRPr/>
            </a:lvl8pPr>
            <a:lvl9pPr lvl="8" algn="l">
              <a:lnSpc>
                <a:spcPct val="70000"/>
              </a:lnSpc>
              <a:spcBef>
                <a:spcPts val="0"/>
              </a:spcBef>
              <a:spcAft>
                <a:spcPts val="0"/>
              </a:spcAft>
              <a:buSzPts val="1400"/>
              <a:buNone/>
              <a:defRPr/>
            </a:lvl9pPr>
          </a:lstStyle>
          <a:p/>
        </p:txBody>
      </p:sp>
      <p:sp>
        <p:nvSpPr>
          <p:cNvPr id="33" name="Google Shape;33;p31"/>
          <p:cNvSpPr txBox="1"/>
          <p:nvPr>
            <p:ph idx="1" type="body"/>
          </p:nvPr>
        </p:nvSpPr>
        <p:spPr>
          <a:xfrm>
            <a:off x="457200" y="1535113"/>
            <a:ext cx="4040188" cy="639762"/>
          </a:xfrm>
          <a:prstGeom prst="rect">
            <a:avLst/>
          </a:prstGeom>
          <a:noFill/>
          <a:ln>
            <a:noFill/>
          </a:ln>
        </p:spPr>
        <p:txBody>
          <a:bodyPr anchorCtr="0" anchor="b" bIns="46025" lIns="92075" spcFirstLastPara="1" rIns="92075" wrap="square" tIns="46025">
            <a:noAutofit/>
          </a:bodyPr>
          <a:lstStyle>
            <a:lvl1pPr indent="-228600" lvl="0" marL="457200" algn="l">
              <a:spcBef>
                <a:spcPts val="480"/>
              </a:spcBef>
              <a:spcAft>
                <a:spcPts val="0"/>
              </a:spcAft>
              <a:buSzPts val="1200"/>
              <a:buNone/>
              <a:defRPr b="1" sz="2400"/>
            </a:lvl1pPr>
            <a:lvl2pPr indent="-228600" lvl="1" marL="914400" algn="l">
              <a:spcBef>
                <a:spcPts val="400"/>
              </a:spcBef>
              <a:spcAft>
                <a:spcPts val="0"/>
              </a:spcAft>
              <a:buSzPts val="1500"/>
              <a:buNone/>
              <a:defRPr b="1" sz="2000"/>
            </a:lvl2pPr>
            <a:lvl3pPr indent="-228600" lvl="2" marL="1371600" algn="l">
              <a:spcBef>
                <a:spcPts val="360"/>
              </a:spcBef>
              <a:spcAft>
                <a:spcPts val="0"/>
              </a:spcAft>
              <a:buSzPts val="1170"/>
              <a:buNone/>
              <a:defRPr b="1" sz="1800"/>
            </a:lvl3pPr>
            <a:lvl4pPr indent="-228600" lvl="3" marL="1828800" algn="l">
              <a:spcBef>
                <a:spcPts val="320"/>
              </a:spcBef>
              <a:spcAft>
                <a:spcPts val="0"/>
              </a:spcAft>
              <a:buSzPts val="1600"/>
              <a:buFont typeface="Arial"/>
              <a:buNone/>
              <a:defRPr b="1" sz="1600"/>
            </a:lvl4pPr>
            <a:lvl5pPr indent="-228600" lvl="4" marL="2286000" algn="l">
              <a:spcBef>
                <a:spcPts val="320"/>
              </a:spcBef>
              <a:spcAft>
                <a:spcPts val="0"/>
              </a:spcAft>
              <a:buSzPts val="1600"/>
              <a:buFont typeface="Arial"/>
              <a:buNone/>
              <a:defRPr b="1" sz="1600"/>
            </a:lvl5pPr>
            <a:lvl6pPr indent="-228600" lvl="5" marL="2743200" algn="l">
              <a:spcBef>
                <a:spcPts val="320"/>
              </a:spcBef>
              <a:spcAft>
                <a:spcPts val="0"/>
              </a:spcAft>
              <a:buSzPts val="1600"/>
              <a:buFont typeface="Arial"/>
              <a:buNone/>
              <a:defRPr b="1" sz="1600"/>
            </a:lvl6pPr>
            <a:lvl7pPr indent="-228600" lvl="6" marL="3200400" algn="l">
              <a:spcBef>
                <a:spcPts val="320"/>
              </a:spcBef>
              <a:spcAft>
                <a:spcPts val="0"/>
              </a:spcAft>
              <a:buSzPts val="1600"/>
              <a:buFont typeface="Arial"/>
              <a:buNone/>
              <a:defRPr b="1" sz="1600"/>
            </a:lvl7pPr>
            <a:lvl8pPr indent="-228600" lvl="7" marL="3657600" algn="l">
              <a:spcBef>
                <a:spcPts val="320"/>
              </a:spcBef>
              <a:spcAft>
                <a:spcPts val="0"/>
              </a:spcAft>
              <a:buSzPts val="1600"/>
              <a:buFont typeface="Arial"/>
              <a:buNone/>
              <a:defRPr b="1" sz="1600"/>
            </a:lvl8pPr>
            <a:lvl9pPr indent="-228600" lvl="8" marL="4114800" algn="l">
              <a:spcBef>
                <a:spcPts val="320"/>
              </a:spcBef>
              <a:spcAft>
                <a:spcPts val="0"/>
              </a:spcAft>
              <a:buSzPts val="1600"/>
              <a:buFont typeface="Arial"/>
              <a:buNone/>
              <a:defRPr b="1" sz="1600"/>
            </a:lvl9pPr>
          </a:lstStyle>
          <a:p/>
        </p:txBody>
      </p:sp>
      <p:sp>
        <p:nvSpPr>
          <p:cNvPr id="34" name="Google Shape;34;p31"/>
          <p:cNvSpPr txBox="1"/>
          <p:nvPr>
            <p:ph idx="2" type="body"/>
          </p:nvPr>
        </p:nvSpPr>
        <p:spPr>
          <a:xfrm>
            <a:off x="457200" y="2174875"/>
            <a:ext cx="4040188" cy="3951288"/>
          </a:xfrm>
          <a:prstGeom prst="rect">
            <a:avLst/>
          </a:prstGeom>
          <a:noFill/>
          <a:ln>
            <a:noFill/>
          </a:ln>
        </p:spPr>
        <p:txBody>
          <a:bodyPr anchorCtr="0" anchor="t" bIns="46025" lIns="92075" spcFirstLastPara="1" rIns="92075" wrap="square" tIns="46025">
            <a:noAutofit/>
          </a:bodyPr>
          <a:lstStyle>
            <a:lvl1pPr indent="-304800" lvl="0" marL="457200" algn="l">
              <a:spcBef>
                <a:spcPts val="480"/>
              </a:spcBef>
              <a:spcAft>
                <a:spcPts val="0"/>
              </a:spcAft>
              <a:buSzPts val="1200"/>
              <a:buChar char="●"/>
              <a:defRPr sz="2400"/>
            </a:lvl1pPr>
            <a:lvl2pPr indent="-323850" lvl="1" marL="914400" algn="l">
              <a:spcBef>
                <a:spcPts val="400"/>
              </a:spcBef>
              <a:spcAft>
                <a:spcPts val="0"/>
              </a:spcAft>
              <a:buSzPts val="1500"/>
              <a:buChar char="●"/>
              <a:defRPr sz="2000"/>
            </a:lvl2pPr>
            <a:lvl3pPr indent="-302894" lvl="2" marL="1371600" algn="l">
              <a:spcBef>
                <a:spcPts val="360"/>
              </a:spcBef>
              <a:spcAft>
                <a:spcPts val="0"/>
              </a:spcAft>
              <a:buSzPts val="1170"/>
              <a:buChar char="●"/>
              <a:defRPr sz="1800"/>
            </a:lvl3pPr>
            <a:lvl4pPr indent="-330200" lvl="3" marL="1828800" algn="l">
              <a:spcBef>
                <a:spcPts val="320"/>
              </a:spcBef>
              <a:spcAft>
                <a:spcPts val="0"/>
              </a:spcAft>
              <a:buSzPts val="1600"/>
              <a:buFont typeface="Arial"/>
              <a:buChar char="•"/>
              <a:defRPr sz="1600"/>
            </a:lvl4pPr>
            <a:lvl5pPr indent="-330200" lvl="4" marL="2286000" algn="l">
              <a:spcBef>
                <a:spcPts val="320"/>
              </a:spcBef>
              <a:spcAft>
                <a:spcPts val="0"/>
              </a:spcAft>
              <a:buSzPts val="1600"/>
              <a:buFont typeface="Arial"/>
              <a:buChar char="–"/>
              <a:defRPr sz="1600"/>
            </a:lvl5pPr>
            <a:lvl6pPr indent="-330200" lvl="5" marL="2743200" algn="l">
              <a:spcBef>
                <a:spcPts val="320"/>
              </a:spcBef>
              <a:spcAft>
                <a:spcPts val="0"/>
              </a:spcAft>
              <a:buSzPts val="1600"/>
              <a:buFont typeface="Arial"/>
              <a:buChar char="–"/>
              <a:defRPr sz="1600"/>
            </a:lvl6pPr>
            <a:lvl7pPr indent="-330200" lvl="6" marL="3200400" algn="l">
              <a:spcBef>
                <a:spcPts val="320"/>
              </a:spcBef>
              <a:spcAft>
                <a:spcPts val="0"/>
              </a:spcAft>
              <a:buSzPts val="1600"/>
              <a:buFont typeface="Arial"/>
              <a:buChar char="–"/>
              <a:defRPr sz="1600"/>
            </a:lvl7pPr>
            <a:lvl8pPr indent="-330200" lvl="7" marL="3657600" algn="l">
              <a:spcBef>
                <a:spcPts val="320"/>
              </a:spcBef>
              <a:spcAft>
                <a:spcPts val="0"/>
              </a:spcAft>
              <a:buSzPts val="1600"/>
              <a:buFont typeface="Arial"/>
              <a:buChar char="–"/>
              <a:defRPr sz="1600"/>
            </a:lvl8pPr>
            <a:lvl9pPr indent="-330200" lvl="8" marL="4114800" algn="l">
              <a:spcBef>
                <a:spcPts val="320"/>
              </a:spcBef>
              <a:spcAft>
                <a:spcPts val="0"/>
              </a:spcAft>
              <a:buSzPts val="1600"/>
              <a:buFont typeface="Arial"/>
              <a:buChar char="–"/>
              <a:defRPr sz="1600"/>
            </a:lvl9pPr>
          </a:lstStyle>
          <a:p/>
        </p:txBody>
      </p:sp>
      <p:sp>
        <p:nvSpPr>
          <p:cNvPr id="35" name="Google Shape;35;p31"/>
          <p:cNvSpPr txBox="1"/>
          <p:nvPr>
            <p:ph idx="3" type="body"/>
          </p:nvPr>
        </p:nvSpPr>
        <p:spPr>
          <a:xfrm>
            <a:off x="4645025" y="1535113"/>
            <a:ext cx="4041775" cy="639762"/>
          </a:xfrm>
          <a:prstGeom prst="rect">
            <a:avLst/>
          </a:prstGeom>
          <a:noFill/>
          <a:ln>
            <a:noFill/>
          </a:ln>
        </p:spPr>
        <p:txBody>
          <a:bodyPr anchorCtr="0" anchor="b" bIns="46025" lIns="92075" spcFirstLastPara="1" rIns="92075" wrap="square" tIns="46025">
            <a:noAutofit/>
          </a:bodyPr>
          <a:lstStyle>
            <a:lvl1pPr indent="-228600" lvl="0" marL="457200" algn="l">
              <a:spcBef>
                <a:spcPts val="480"/>
              </a:spcBef>
              <a:spcAft>
                <a:spcPts val="0"/>
              </a:spcAft>
              <a:buSzPts val="1200"/>
              <a:buNone/>
              <a:defRPr b="1" sz="2400"/>
            </a:lvl1pPr>
            <a:lvl2pPr indent="-228600" lvl="1" marL="914400" algn="l">
              <a:spcBef>
                <a:spcPts val="400"/>
              </a:spcBef>
              <a:spcAft>
                <a:spcPts val="0"/>
              </a:spcAft>
              <a:buSzPts val="1500"/>
              <a:buNone/>
              <a:defRPr b="1" sz="2000"/>
            </a:lvl2pPr>
            <a:lvl3pPr indent="-228600" lvl="2" marL="1371600" algn="l">
              <a:spcBef>
                <a:spcPts val="360"/>
              </a:spcBef>
              <a:spcAft>
                <a:spcPts val="0"/>
              </a:spcAft>
              <a:buSzPts val="1170"/>
              <a:buNone/>
              <a:defRPr b="1" sz="1800"/>
            </a:lvl3pPr>
            <a:lvl4pPr indent="-228600" lvl="3" marL="1828800" algn="l">
              <a:spcBef>
                <a:spcPts val="320"/>
              </a:spcBef>
              <a:spcAft>
                <a:spcPts val="0"/>
              </a:spcAft>
              <a:buSzPts val="1600"/>
              <a:buFont typeface="Arial"/>
              <a:buNone/>
              <a:defRPr b="1" sz="1600"/>
            </a:lvl4pPr>
            <a:lvl5pPr indent="-228600" lvl="4" marL="2286000" algn="l">
              <a:spcBef>
                <a:spcPts val="320"/>
              </a:spcBef>
              <a:spcAft>
                <a:spcPts val="0"/>
              </a:spcAft>
              <a:buSzPts val="1600"/>
              <a:buFont typeface="Arial"/>
              <a:buNone/>
              <a:defRPr b="1" sz="1600"/>
            </a:lvl5pPr>
            <a:lvl6pPr indent="-228600" lvl="5" marL="2743200" algn="l">
              <a:spcBef>
                <a:spcPts val="320"/>
              </a:spcBef>
              <a:spcAft>
                <a:spcPts val="0"/>
              </a:spcAft>
              <a:buSzPts val="1600"/>
              <a:buFont typeface="Arial"/>
              <a:buNone/>
              <a:defRPr b="1" sz="1600"/>
            </a:lvl6pPr>
            <a:lvl7pPr indent="-228600" lvl="6" marL="3200400" algn="l">
              <a:spcBef>
                <a:spcPts val="320"/>
              </a:spcBef>
              <a:spcAft>
                <a:spcPts val="0"/>
              </a:spcAft>
              <a:buSzPts val="1600"/>
              <a:buFont typeface="Arial"/>
              <a:buNone/>
              <a:defRPr b="1" sz="1600"/>
            </a:lvl7pPr>
            <a:lvl8pPr indent="-228600" lvl="7" marL="3657600" algn="l">
              <a:spcBef>
                <a:spcPts val="320"/>
              </a:spcBef>
              <a:spcAft>
                <a:spcPts val="0"/>
              </a:spcAft>
              <a:buSzPts val="1600"/>
              <a:buFont typeface="Arial"/>
              <a:buNone/>
              <a:defRPr b="1" sz="1600"/>
            </a:lvl8pPr>
            <a:lvl9pPr indent="-228600" lvl="8" marL="4114800" algn="l">
              <a:spcBef>
                <a:spcPts val="320"/>
              </a:spcBef>
              <a:spcAft>
                <a:spcPts val="0"/>
              </a:spcAft>
              <a:buSzPts val="1600"/>
              <a:buFont typeface="Arial"/>
              <a:buNone/>
              <a:defRPr b="1" sz="1600"/>
            </a:lvl9pPr>
          </a:lstStyle>
          <a:p/>
        </p:txBody>
      </p:sp>
      <p:sp>
        <p:nvSpPr>
          <p:cNvPr id="36" name="Google Shape;36;p31"/>
          <p:cNvSpPr txBox="1"/>
          <p:nvPr>
            <p:ph idx="4" type="body"/>
          </p:nvPr>
        </p:nvSpPr>
        <p:spPr>
          <a:xfrm>
            <a:off x="4645025" y="2174875"/>
            <a:ext cx="4041775" cy="3951288"/>
          </a:xfrm>
          <a:prstGeom prst="rect">
            <a:avLst/>
          </a:prstGeom>
          <a:noFill/>
          <a:ln>
            <a:noFill/>
          </a:ln>
        </p:spPr>
        <p:txBody>
          <a:bodyPr anchorCtr="0" anchor="t" bIns="46025" lIns="92075" spcFirstLastPara="1" rIns="92075" wrap="square" tIns="46025">
            <a:noAutofit/>
          </a:bodyPr>
          <a:lstStyle>
            <a:lvl1pPr indent="-304800" lvl="0" marL="457200" algn="l">
              <a:spcBef>
                <a:spcPts val="480"/>
              </a:spcBef>
              <a:spcAft>
                <a:spcPts val="0"/>
              </a:spcAft>
              <a:buSzPts val="1200"/>
              <a:buChar char="●"/>
              <a:defRPr sz="2400"/>
            </a:lvl1pPr>
            <a:lvl2pPr indent="-323850" lvl="1" marL="914400" algn="l">
              <a:spcBef>
                <a:spcPts val="400"/>
              </a:spcBef>
              <a:spcAft>
                <a:spcPts val="0"/>
              </a:spcAft>
              <a:buSzPts val="1500"/>
              <a:buChar char="●"/>
              <a:defRPr sz="2000"/>
            </a:lvl2pPr>
            <a:lvl3pPr indent="-302894" lvl="2" marL="1371600" algn="l">
              <a:spcBef>
                <a:spcPts val="360"/>
              </a:spcBef>
              <a:spcAft>
                <a:spcPts val="0"/>
              </a:spcAft>
              <a:buSzPts val="1170"/>
              <a:buChar char="●"/>
              <a:defRPr sz="1800"/>
            </a:lvl3pPr>
            <a:lvl4pPr indent="-330200" lvl="3" marL="1828800" algn="l">
              <a:spcBef>
                <a:spcPts val="320"/>
              </a:spcBef>
              <a:spcAft>
                <a:spcPts val="0"/>
              </a:spcAft>
              <a:buSzPts val="1600"/>
              <a:buFont typeface="Arial"/>
              <a:buChar char="•"/>
              <a:defRPr sz="1600"/>
            </a:lvl4pPr>
            <a:lvl5pPr indent="-330200" lvl="4" marL="2286000" algn="l">
              <a:spcBef>
                <a:spcPts val="320"/>
              </a:spcBef>
              <a:spcAft>
                <a:spcPts val="0"/>
              </a:spcAft>
              <a:buSzPts val="1600"/>
              <a:buFont typeface="Arial"/>
              <a:buChar char="–"/>
              <a:defRPr sz="1600"/>
            </a:lvl5pPr>
            <a:lvl6pPr indent="-330200" lvl="5" marL="2743200" algn="l">
              <a:spcBef>
                <a:spcPts val="320"/>
              </a:spcBef>
              <a:spcAft>
                <a:spcPts val="0"/>
              </a:spcAft>
              <a:buSzPts val="1600"/>
              <a:buFont typeface="Arial"/>
              <a:buChar char="–"/>
              <a:defRPr sz="1600"/>
            </a:lvl6pPr>
            <a:lvl7pPr indent="-330200" lvl="6" marL="3200400" algn="l">
              <a:spcBef>
                <a:spcPts val="320"/>
              </a:spcBef>
              <a:spcAft>
                <a:spcPts val="0"/>
              </a:spcAft>
              <a:buSzPts val="1600"/>
              <a:buFont typeface="Arial"/>
              <a:buChar char="–"/>
              <a:defRPr sz="1600"/>
            </a:lvl7pPr>
            <a:lvl8pPr indent="-330200" lvl="7" marL="3657600" algn="l">
              <a:spcBef>
                <a:spcPts val="320"/>
              </a:spcBef>
              <a:spcAft>
                <a:spcPts val="0"/>
              </a:spcAft>
              <a:buSzPts val="1600"/>
              <a:buFont typeface="Arial"/>
              <a:buChar char="–"/>
              <a:defRPr sz="1600"/>
            </a:lvl8pPr>
            <a:lvl9pPr indent="-330200" lvl="8" marL="4114800" algn="l">
              <a:spcBef>
                <a:spcPts val="320"/>
              </a:spcBef>
              <a:spcAft>
                <a:spcPts val="0"/>
              </a:spcAft>
              <a:buSzPts val="1600"/>
              <a:buFont typeface="Arial"/>
              <a:buChar char="–"/>
              <a:defRPr sz="1600"/>
            </a:lvl9pPr>
          </a:lstStyle>
          <a:p/>
        </p:txBody>
      </p:sp>
      <p:sp>
        <p:nvSpPr>
          <p:cNvPr id="37" name="Google Shape;37;p31"/>
          <p:cNvSpPr txBox="1"/>
          <p:nvPr>
            <p:ph idx="10" type="dt"/>
          </p:nvPr>
        </p:nvSpPr>
        <p:spPr>
          <a:xfrm>
            <a:off x="304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1"/>
          <p:cNvSpPr txBox="1"/>
          <p:nvPr>
            <p:ph idx="11" type="ftr"/>
          </p:nvPr>
        </p:nvSpPr>
        <p:spPr>
          <a:xfrm>
            <a:off x="35814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1"/>
          <p:cNvSpPr txBox="1"/>
          <p:nvPr>
            <p:ph idx="12" type="sldNum"/>
          </p:nvPr>
        </p:nvSpPr>
        <p:spPr>
          <a:xfrm>
            <a:off x="70104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1pPr>
            <a:lvl2pPr indent="0" lvl="1"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2pPr>
            <a:lvl3pPr indent="0" lvl="2"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3pPr>
            <a:lvl4pPr indent="0" lvl="3"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4pPr>
            <a:lvl5pPr indent="0" lvl="4"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5pPr>
            <a:lvl6pPr indent="0" lvl="5"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6pPr>
            <a:lvl7pPr indent="0" lvl="6"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7pPr>
            <a:lvl8pPr indent="0" lvl="7"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8pPr>
            <a:lvl9pPr indent="0" lvl="8"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0" name="Shape 40"/>
        <p:cNvGrpSpPr/>
        <p:nvPr/>
      </p:nvGrpSpPr>
      <p:grpSpPr>
        <a:xfrm>
          <a:off x="0" y="0"/>
          <a:ext cx="0" cy="0"/>
          <a:chOff x="0" y="0"/>
          <a:chExt cx="0" cy="0"/>
        </a:xfrm>
      </p:grpSpPr>
      <p:sp>
        <p:nvSpPr>
          <p:cNvPr id="41" name="Google Shape;41;p32"/>
          <p:cNvSpPr txBox="1"/>
          <p:nvPr>
            <p:ph type="title"/>
          </p:nvPr>
        </p:nvSpPr>
        <p:spPr>
          <a:xfrm rot="5400000">
            <a:off x="4891088" y="2540000"/>
            <a:ext cx="6497637" cy="1649413"/>
          </a:xfrm>
          <a:prstGeom prst="rect">
            <a:avLst/>
          </a:prstGeom>
          <a:noFill/>
          <a:ln>
            <a:noFill/>
          </a:ln>
        </p:spPr>
        <p:txBody>
          <a:bodyPr anchorCtr="0" anchor="ctr" bIns="46025" lIns="92075" spcFirstLastPara="1" rIns="92075" wrap="square" tIns="46025">
            <a:noAutofit/>
          </a:bodyPr>
          <a:lstStyle>
            <a:lvl1pPr lvl="0" algn="l">
              <a:lnSpc>
                <a:spcPct val="70000"/>
              </a:lnSpc>
              <a:spcBef>
                <a:spcPts val="0"/>
              </a:spcBef>
              <a:spcAft>
                <a:spcPts val="0"/>
              </a:spcAft>
              <a:buSzPts val="1400"/>
              <a:buNone/>
              <a:defRPr/>
            </a:lvl1pPr>
            <a:lvl2pPr lvl="1" algn="l">
              <a:lnSpc>
                <a:spcPct val="70000"/>
              </a:lnSpc>
              <a:spcBef>
                <a:spcPts val="0"/>
              </a:spcBef>
              <a:spcAft>
                <a:spcPts val="0"/>
              </a:spcAft>
              <a:buSzPts val="1400"/>
              <a:buNone/>
              <a:defRPr/>
            </a:lvl2pPr>
            <a:lvl3pPr lvl="2" algn="l">
              <a:lnSpc>
                <a:spcPct val="70000"/>
              </a:lnSpc>
              <a:spcBef>
                <a:spcPts val="0"/>
              </a:spcBef>
              <a:spcAft>
                <a:spcPts val="0"/>
              </a:spcAft>
              <a:buSzPts val="1400"/>
              <a:buNone/>
              <a:defRPr/>
            </a:lvl3pPr>
            <a:lvl4pPr lvl="3" algn="l">
              <a:lnSpc>
                <a:spcPct val="70000"/>
              </a:lnSpc>
              <a:spcBef>
                <a:spcPts val="0"/>
              </a:spcBef>
              <a:spcAft>
                <a:spcPts val="0"/>
              </a:spcAft>
              <a:buSzPts val="1400"/>
              <a:buNone/>
              <a:defRPr/>
            </a:lvl4pPr>
            <a:lvl5pPr lvl="4" algn="l">
              <a:lnSpc>
                <a:spcPct val="70000"/>
              </a:lnSpc>
              <a:spcBef>
                <a:spcPts val="0"/>
              </a:spcBef>
              <a:spcAft>
                <a:spcPts val="0"/>
              </a:spcAft>
              <a:buSzPts val="1400"/>
              <a:buNone/>
              <a:defRPr/>
            </a:lvl5pPr>
            <a:lvl6pPr lvl="5" algn="l">
              <a:lnSpc>
                <a:spcPct val="70000"/>
              </a:lnSpc>
              <a:spcBef>
                <a:spcPts val="0"/>
              </a:spcBef>
              <a:spcAft>
                <a:spcPts val="0"/>
              </a:spcAft>
              <a:buSzPts val="1400"/>
              <a:buNone/>
              <a:defRPr/>
            </a:lvl6pPr>
            <a:lvl7pPr lvl="6" algn="l">
              <a:lnSpc>
                <a:spcPct val="70000"/>
              </a:lnSpc>
              <a:spcBef>
                <a:spcPts val="0"/>
              </a:spcBef>
              <a:spcAft>
                <a:spcPts val="0"/>
              </a:spcAft>
              <a:buSzPts val="1400"/>
              <a:buNone/>
              <a:defRPr/>
            </a:lvl7pPr>
            <a:lvl8pPr lvl="7" algn="l">
              <a:lnSpc>
                <a:spcPct val="70000"/>
              </a:lnSpc>
              <a:spcBef>
                <a:spcPts val="0"/>
              </a:spcBef>
              <a:spcAft>
                <a:spcPts val="0"/>
              </a:spcAft>
              <a:buSzPts val="1400"/>
              <a:buNone/>
              <a:defRPr/>
            </a:lvl8pPr>
            <a:lvl9pPr lvl="8" algn="l">
              <a:lnSpc>
                <a:spcPct val="70000"/>
              </a:lnSpc>
              <a:spcBef>
                <a:spcPts val="0"/>
              </a:spcBef>
              <a:spcAft>
                <a:spcPts val="0"/>
              </a:spcAft>
              <a:buSzPts val="1400"/>
              <a:buNone/>
              <a:defRPr/>
            </a:lvl9pPr>
          </a:lstStyle>
          <a:p/>
        </p:txBody>
      </p:sp>
      <p:sp>
        <p:nvSpPr>
          <p:cNvPr id="42" name="Google Shape;42;p32"/>
          <p:cNvSpPr txBox="1"/>
          <p:nvPr>
            <p:ph idx="1" type="body"/>
          </p:nvPr>
        </p:nvSpPr>
        <p:spPr>
          <a:xfrm rot="5400000">
            <a:off x="1513681" y="964406"/>
            <a:ext cx="6497637" cy="4800600"/>
          </a:xfrm>
          <a:prstGeom prst="rect">
            <a:avLst/>
          </a:prstGeom>
          <a:noFill/>
          <a:ln>
            <a:noFill/>
          </a:ln>
        </p:spPr>
        <p:txBody>
          <a:bodyPr anchorCtr="0" anchor="t" bIns="46025" lIns="92075" spcFirstLastPara="1" rIns="92075" wrap="square" tIns="46025">
            <a:noAutofit/>
          </a:bodyPr>
          <a:lstStyle>
            <a:lvl1pPr indent="-285750" lvl="0" marL="457200" algn="l">
              <a:spcBef>
                <a:spcPts val="360"/>
              </a:spcBef>
              <a:spcAft>
                <a:spcPts val="0"/>
              </a:spcAft>
              <a:buSzPts val="900"/>
              <a:buChar char="●"/>
              <a:defRPr/>
            </a:lvl1pPr>
            <a:lvl2pPr indent="-314325" lvl="1" marL="914400" algn="l">
              <a:spcBef>
                <a:spcPts val="360"/>
              </a:spcBef>
              <a:spcAft>
                <a:spcPts val="0"/>
              </a:spcAft>
              <a:buSzPts val="1350"/>
              <a:buChar char="●"/>
              <a:defRPr/>
            </a:lvl2pPr>
            <a:lvl3pPr indent="-302894" lvl="2" marL="1371600" algn="l">
              <a:spcBef>
                <a:spcPts val="360"/>
              </a:spcBef>
              <a:spcAft>
                <a:spcPts val="0"/>
              </a:spcAft>
              <a:buSzPts val="117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3" name="Google Shape;43;p32"/>
          <p:cNvSpPr txBox="1"/>
          <p:nvPr>
            <p:ph idx="10" type="dt"/>
          </p:nvPr>
        </p:nvSpPr>
        <p:spPr>
          <a:xfrm>
            <a:off x="304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2"/>
          <p:cNvSpPr txBox="1"/>
          <p:nvPr>
            <p:ph idx="11" type="ftr"/>
          </p:nvPr>
        </p:nvSpPr>
        <p:spPr>
          <a:xfrm>
            <a:off x="35814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2"/>
          <p:cNvSpPr txBox="1"/>
          <p:nvPr>
            <p:ph idx="12" type="sldNum"/>
          </p:nvPr>
        </p:nvSpPr>
        <p:spPr>
          <a:xfrm>
            <a:off x="70104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1pPr>
            <a:lvl2pPr indent="0" lvl="1"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2pPr>
            <a:lvl3pPr indent="0" lvl="2"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3pPr>
            <a:lvl4pPr indent="0" lvl="3"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4pPr>
            <a:lvl5pPr indent="0" lvl="4"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5pPr>
            <a:lvl6pPr indent="0" lvl="5"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6pPr>
            <a:lvl7pPr indent="0" lvl="6"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7pPr>
            <a:lvl8pPr indent="0" lvl="7"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8pPr>
            <a:lvl9pPr indent="0" lvl="8"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6" name="Shape 46"/>
        <p:cNvGrpSpPr/>
        <p:nvPr/>
      </p:nvGrpSpPr>
      <p:grpSpPr>
        <a:xfrm>
          <a:off x="0" y="0"/>
          <a:ext cx="0" cy="0"/>
          <a:chOff x="0" y="0"/>
          <a:chExt cx="0" cy="0"/>
        </a:xfrm>
      </p:grpSpPr>
      <p:sp>
        <p:nvSpPr>
          <p:cNvPr id="47" name="Google Shape;47;p33"/>
          <p:cNvSpPr txBox="1"/>
          <p:nvPr>
            <p:ph type="title"/>
          </p:nvPr>
        </p:nvSpPr>
        <p:spPr>
          <a:xfrm>
            <a:off x="2362200" y="115887"/>
            <a:ext cx="6599237" cy="950912"/>
          </a:xfrm>
          <a:prstGeom prst="rect">
            <a:avLst/>
          </a:prstGeom>
          <a:noFill/>
          <a:ln>
            <a:noFill/>
          </a:ln>
        </p:spPr>
        <p:txBody>
          <a:bodyPr anchorCtr="0" anchor="ctr" bIns="46025" lIns="92075" spcFirstLastPara="1" rIns="92075" wrap="square" tIns="46025">
            <a:noAutofit/>
          </a:bodyPr>
          <a:lstStyle>
            <a:lvl1pPr lvl="0" algn="l">
              <a:lnSpc>
                <a:spcPct val="70000"/>
              </a:lnSpc>
              <a:spcBef>
                <a:spcPts val="0"/>
              </a:spcBef>
              <a:spcAft>
                <a:spcPts val="0"/>
              </a:spcAft>
              <a:buSzPts val="1400"/>
              <a:buNone/>
              <a:defRPr/>
            </a:lvl1pPr>
            <a:lvl2pPr lvl="1" algn="l">
              <a:lnSpc>
                <a:spcPct val="70000"/>
              </a:lnSpc>
              <a:spcBef>
                <a:spcPts val="0"/>
              </a:spcBef>
              <a:spcAft>
                <a:spcPts val="0"/>
              </a:spcAft>
              <a:buSzPts val="1400"/>
              <a:buNone/>
              <a:defRPr/>
            </a:lvl2pPr>
            <a:lvl3pPr lvl="2" algn="l">
              <a:lnSpc>
                <a:spcPct val="70000"/>
              </a:lnSpc>
              <a:spcBef>
                <a:spcPts val="0"/>
              </a:spcBef>
              <a:spcAft>
                <a:spcPts val="0"/>
              </a:spcAft>
              <a:buSzPts val="1400"/>
              <a:buNone/>
              <a:defRPr/>
            </a:lvl3pPr>
            <a:lvl4pPr lvl="3" algn="l">
              <a:lnSpc>
                <a:spcPct val="70000"/>
              </a:lnSpc>
              <a:spcBef>
                <a:spcPts val="0"/>
              </a:spcBef>
              <a:spcAft>
                <a:spcPts val="0"/>
              </a:spcAft>
              <a:buSzPts val="1400"/>
              <a:buNone/>
              <a:defRPr/>
            </a:lvl4pPr>
            <a:lvl5pPr lvl="4" algn="l">
              <a:lnSpc>
                <a:spcPct val="70000"/>
              </a:lnSpc>
              <a:spcBef>
                <a:spcPts val="0"/>
              </a:spcBef>
              <a:spcAft>
                <a:spcPts val="0"/>
              </a:spcAft>
              <a:buSzPts val="1400"/>
              <a:buNone/>
              <a:defRPr/>
            </a:lvl5pPr>
            <a:lvl6pPr lvl="5" algn="l">
              <a:lnSpc>
                <a:spcPct val="70000"/>
              </a:lnSpc>
              <a:spcBef>
                <a:spcPts val="0"/>
              </a:spcBef>
              <a:spcAft>
                <a:spcPts val="0"/>
              </a:spcAft>
              <a:buSzPts val="1400"/>
              <a:buNone/>
              <a:defRPr/>
            </a:lvl6pPr>
            <a:lvl7pPr lvl="6" algn="l">
              <a:lnSpc>
                <a:spcPct val="70000"/>
              </a:lnSpc>
              <a:spcBef>
                <a:spcPts val="0"/>
              </a:spcBef>
              <a:spcAft>
                <a:spcPts val="0"/>
              </a:spcAft>
              <a:buSzPts val="1400"/>
              <a:buNone/>
              <a:defRPr/>
            </a:lvl7pPr>
            <a:lvl8pPr lvl="7" algn="l">
              <a:lnSpc>
                <a:spcPct val="70000"/>
              </a:lnSpc>
              <a:spcBef>
                <a:spcPts val="0"/>
              </a:spcBef>
              <a:spcAft>
                <a:spcPts val="0"/>
              </a:spcAft>
              <a:buSzPts val="1400"/>
              <a:buNone/>
              <a:defRPr/>
            </a:lvl8pPr>
            <a:lvl9pPr lvl="8" algn="l">
              <a:lnSpc>
                <a:spcPct val="70000"/>
              </a:lnSpc>
              <a:spcBef>
                <a:spcPts val="0"/>
              </a:spcBef>
              <a:spcAft>
                <a:spcPts val="0"/>
              </a:spcAft>
              <a:buSzPts val="1400"/>
              <a:buNone/>
              <a:defRPr/>
            </a:lvl9pPr>
          </a:lstStyle>
          <a:p/>
        </p:txBody>
      </p:sp>
      <p:sp>
        <p:nvSpPr>
          <p:cNvPr id="48" name="Google Shape;48;p33"/>
          <p:cNvSpPr txBox="1"/>
          <p:nvPr>
            <p:ph idx="1" type="body"/>
          </p:nvPr>
        </p:nvSpPr>
        <p:spPr>
          <a:xfrm rot="5400000">
            <a:off x="3267075" y="915987"/>
            <a:ext cx="4827587" cy="6567487"/>
          </a:xfrm>
          <a:prstGeom prst="rect">
            <a:avLst/>
          </a:prstGeom>
          <a:noFill/>
          <a:ln>
            <a:noFill/>
          </a:ln>
        </p:spPr>
        <p:txBody>
          <a:bodyPr anchorCtr="0" anchor="t" bIns="46025" lIns="92075" spcFirstLastPara="1" rIns="92075" wrap="square" tIns="46025">
            <a:noAutofit/>
          </a:bodyPr>
          <a:lstStyle>
            <a:lvl1pPr indent="-285750" lvl="0" marL="457200" algn="l">
              <a:spcBef>
                <a:spcPts val="360"/>
              </a:spcBef>
              <a:spcAft>
                <a:spcPts val="0"/>
              </a:spcAft>
              <a:buSzPts val="900"/>
              <a:buChar char="●"/>
              <a:defRPr/>
            </a:lvl1pPr>
            <a:lvl2pPr indent="-314325" lvl="1" marL="914400" algn="l">
              <a:spcBef>
                <a:spcPts val="360"/>
              </a:spcBef>
              <a:spcAft>
                <a:spcPts val="0"/>
              </a:spcAft>
              <a:buSzPts val="1350"/>
              <a:buChar char="●"/>
              <a:defRPr/>
            </a:lvl2pPr>
            <a:lvl3pPr indent="-302894" lvl="2" marL="1371600" algn="l">
              <a:spcBef>
                <a:spcPts val="360"/>
              </a:spcBef>
              <a:spcAft>
                <a:spcPts val="0"/>
              </a:spcAft>
              <a:buSzPts val="117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9" name="Google Shape;49;p33"/>
          <p:cNvSpPr txBox="1"/>
          <p:nvPr>
            <p:ph idx="10" type="dt"/>
          </p:nvPr>
        </p:nvSpPr>
        <p:spPr>
          <a:xfrm>
            <a:off x="304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3"/>
          <p:cNvSpPr txBox="1"/>
          <p:nvPr>
            <p:ph idx="11" type="ftr"/>
          </p:nvPr>
        </p:nvSpPr>
        <p:spPr>
          <a:xfrm>
            <a:off x="35814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3"/>
          <p:cNvSpPr txBox="1"/>
          <p:nvPr>
            <p:ph idx="12" type="sldNum"/>
          </p:nvPr>
        </p:nvSpPr>
        <p:spPr>
          <a:xfrm>
            <a:off x="70104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1pPr>
            <a:lvl2pPr indent="0" lvl="1"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2pPr>
            <a:lvl3pPr indent="0" lvl="2"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3pPr>
            <a:lvl4pPr indent="0" lvl="3"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4pPr>
            <a:lvl5pPr indent="0" lvl="4"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5pPr>
            <a:lvl6pPr indent="0" lvl="5"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6pPr>
            <a:lvl7pPr indent="0" lvl="6"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7pPr>
            <a:lvl8pPr indent="0" lvl="7"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8pPr>
            <a:lvl9pPr indent="0" lvl="8"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2" name="Shape 52"/>
        <p:cNvGrpSpPr/>
        <p:nvPr/>
      </p:nvGrpSpPr>
      <p:grpSpPr>
        <a:xfrm>
          <a:off x="0" y="0"/>
          <a:ext cx="0" cy="0"/>
          <a:chOff x="0" y="0"/>
          <a:chExt cx="0" cy="0"/>
        </a:xfrm>
      </p:grpSpPr>
      <p:sp>
        <p:nvSpPr>
          <p:cNvPr id="53" name="Google Shape;53;p34"/>
          <p:cNvSpPr txBox="1"/>
          <p:nvPr>
            <p:ph type="title"/>
          </p:nvPr>
        </p:nvSpPr>
        <p:spPr>
          <a:xfrm>
            <a:off x="1792288" y="4800600"/>
            <a:ext cx="5486400" cy="566738"/>
          </a:xfrm>
          <a:prstGeom prst="rect">
            <a:avLst/>
          </a:prstGeom>
          <a:noFill/>
          <a:ln>
            <a:noFill/>
          </a:ln>
        </p:spPr>
        <p:txBody>
          <a:bodyPr anchorCtr="0" anchor="b" bIns="46025" lIns="92075" spcFirstLastPara="1" rIns="92075" wrap="square" tIns="46025">
            <a:noAutofit/>
          </a:bodyPr>
          <a:lstStyle>
            <a:lvl1pPr lvl="0" algn="l">
              <a:lnSpc>
                <a:spcPct val="70000"/>
              </a:lnSpc>
              <a:spcBef>
                <a:spcPts val="0"/>
              </a:spcBef>
              <a:spcAft>
                <a:spcPts val="0"/>
              </a:spcAft>
              <a:buSzPts val="1400"/>
              <a:buNone/>
              <a:defRPr b="1" sz="2000"/>
            </a:lvl1pPr>
            <a:lvl2pPr lvl="1" algn="l">
              <a:lnSpc>
                <a:spcPct val="70000"/>
              </a:lnSpc>
              <a:spcBef>
                <a:spcPts val="0"/>
              </a:spcBef>
              <a:spcAft>
                <a:spcPts val="0"/>
              </a:spcAft>
              <a:buSzPts val="1400"/>
              <a:buNone/>
              <a:defRPr/>
            </a:lvl2pPr>
            <a:lvl3pPr lvl="2" algn="l">
              <a:lnSpc>
                <a:spcPct val="70000"/>
              </a:lnSpc>
              <a:spcBef>
                <a:spcPts val="0"/>
              </a:spcBef>
              <a:spcAft>
                <a:spcPts val="0"/>
              </a:spcAft>
              <a:buSzPts val="1400"/>
              <a:buNone/>
              <a:defRPr/>
            </a:lvl3pPr>
            <a:lvl4pPr lvl="3" algn="l">
              <a:lnSpc>
                <a:spcPct val="70000"/>
              </a:lnSpc>
              <a:spcBef>
                <a:spcPts val="0"/>
              </a:spcBef>
              <a:spcAft>
                <a:spcPts val="0"/>
              </a:spcAft>
              <a:buSzPts val="1400"/>
              <a:buNone/>
              <a:defRPr/>
            </a:lvl4pPr>
            <a:lvl5pPr lvl="4" algn="l">
              <a:lnSpc>
                <a:spcPct val="70000"/>
              </a:lnSpc>
              <a:spcBef>
                <a:spcPts val="0"/>
              </a:spcBef>
              <a:spcAft>
                <a:spcPts val="0"/>
              </a:spcAft>
              <a:buSzPts val="1400"/>
              <a:buNone/>
              <a:defRPr/>
            </a:lvl5pPr>
            <a:lvl6pPr lvl="5" algn="l">
              <a:lnSpc>
                <a:spcPct val="70000"/>
              </a:lnSpc>
              <a:spcBef>
                <a:spcPts val="0"/>
              </a:spcBef>
              <a:spcAft>
                <a:spcPts val="0"/>
              </a:spcAft>
              <a:buSzPts val="1400"/>
              <a:buNone/>
              <a:defRPr/>
            </a:lvl6pPr>
            <a:lvl7pPr lvl="6" algn="l">
              <a:lnSpc>
                <a:spcPct val="70000"/>
              </a:lnSpc>
              <a:spcBef>
                <a:spcPts val="0"/>
              </a:spcBef>
              <a:spcAft>
                <a:spcPts val="0"/>
              </a:spcAft>
              <a:buSzPts val="1400"/>
              <a:buNone/>
              <a:defRPr/>
            </a:lvl7pPr>
            <a:lvl8pPr lvl="7" algn="l">
              <a:lnSpc>
                <a:spcPct val="70000"/>
              </a:lnSpc>
              <a:spcBef>
                <a:spcPts val="0"/>
              </a:spcBef>
              <a:spcAft>
                <a:spcPts val="0"/>
              </a:spcAft>
              <a:buSzPts val="1400"/>
              <a:buNone/>
              <a:defRPr/>
            </a:lvl8pPr>
            <a:lvl9pPr lvl="8" algn="l">
              <a:lnSpc>
                <a:spcPct val="70000"/>
              </a:lnSpc>
              <a:spcBef>
                <a:spcPts val="0"/>
              </a:spcBef>
              <a:spcAft>
                <a:spcPts val="0"/>
              </a:spcAft>
              <a:buSzPts val="1400"/>
              <a:buNone/>
              <a:defRPr/>
            </a:lvl9pPr>
          </a:lstStyle>
          <a:p/>
        </p:txBody>
      </p:sp>
      <p:sp>
        <p:nvSpPr>
          <p:cNvPr id="54" name="Google Shape;54;p34"/>
          <p:cNvSpPr/>
          <p:nvPr>
            <p:ph idx="2" type="pic"/>
          </p:nvPr>
        </p:nvSpPr>
        <p:spPr>
          <a:xfrm>
            <a:off x="1792288" y="612775"/>
            <a:ext cx="5486400" cy="4114800"/>
          </a:xfrm>
          <a:prstGeom prst="rect">
            <a:avLst/>
          </a:prstGeom>
          <a:noFill/>
          <a:ln>
            <a:noFill/>
          </a:ln>
        </p:spPr>
      </p:sp>
      <p:sp>
        <p:nvSpPr>
          <p:cNvPr id="55" name="Google Shape;55;p34"/>
          <p:cNvSpPr txBox="1"/>
          <p:nvPr>
            <p:ph idx="1" type="body"/>
          </p:nvPr>
        </p:nvSpPr>
        <p:spPr>
          <a:xfrm>
            <a:off x="1792288" y="5367338"/>
            <a:ext cx="5486400" cy="804862"/>
          </a:xfrm>
          <a:prstGeom prst="rect">
            <a:avLst/>
          </a:prstGeom>
          <a:noFill/>
          <a:ln>
            <a:noFill/>
          </a:ln>
        </p:spPr>
        <p:txBody>
          <a:bodyPr anchorCtr="0" anchor="t" bIns="46025" lIns="92075" spcFirstLastPara="1" rIns="92075" wrap="square" tIns="46025">
            <a:noAutofit/>
          </a:bodyPr>
          <a:lstStyle>
            <a:lvl1pPr indent="-228600" lvl="0" marL="457200" algn="l">
              <a:spcBef>
                <a:spcPts val="280"/>
              </a:spcBef>
              <a:spcAft>
                <a:spcPts val="0"/>
              </a:spcAft>
              <a:buSzPts val="700"/>
              <a:buNone/>
              <a:defRPr sz="1400"/>
            </a:lvl1pPr>
            <a:lvl2pPr indent="-228600" lvl="1" marL="914400" algn="l">
              <a:spcBef>
                <a:spcPts val="240"/>
              </a:spcBef>
              <a:spcAft>
                <a:spcPts val="0"/>
              </a:spcAft>
              <a:buSzPts val="900"/>
              <a:buNone/>
              <a:defRPr sz="1200"/>
            </a:lvl2pPr>
            <a:lvl3pPr indent="-228600" lvl="2" marL="1371600" algn="l">
              <a:spcBef>
                <a:spcPts val="200"/>
              </a:spcBef>
              <a:spcAft>
                <a:spcPts val="0"/>
              </a:spcAft>
              <a:buSzPts val="650"/>
              <a:buNone/>
              <a:defRPr sz="1000"/>
            </a:lvl3pPr>
            <a:lvl4pPr indent="-228600" lvl="3" marL="1828800" algn="l">
              <a:spcBef>
                <a:spcPts val="180"/>
              </a:spcBef>
              <a:spcAft>
                <a:spcPts val="0"/>
              </a:spcAft>
              <a:buSzPts val="900"/>
              <a:buFont typeface="Arial"/>
              <a:buNone/>
              <a:defRPr sz="900"/>
            </a:lvl4pPr>
            <a:lvl5pPr indent="-228600" lvl="4" marL="2286000" algn="l">
              <a:spcBef>
                <a:spcPts val="180"/>
              </a:spcBef>
              <a:spcAft>
                <a:spcPts val="0"/>
              </a:spcAft>
              <a:buSzPts val="900"/>
              <a:buFont typeface="Arial"/>
              <a:buNone/>
              <a:defRPr sz="900"/>
            </a:lvl5pPr>
            <a:lvl6pPr indent="-228600" lvl="5" marL="2743200" algn="l">
              <a:spcBef>
                <a:spcPts val="180"/>
              </a:spcBef>
              <a:spcAft>
                <a:spcPts val="0"/>
              </a:spcAft>
              <a:buSzPts val="900"/>
              <a:buFont typeface="Arial"/>
              <a:buNone/>
              <a:defRPr sz="900"/>
            </a:lvl6pPr>
            <a:lvl7pPr indent="-228600" lvl="6" marL="3200400" algn="l">
              <a:spcBef>
                <a:spcPts val="180"/>
              </a:spcBef>
              <a:spcAft>
                <a:spcPts val="0"/>
              </a:spcAft>
              <a:buSzPts val="900"/>
              <a:buFont typeface="Arial"/>
              <a:buNone/>
              <a:defRPr sz="900"/>
            </a:lvl7pPr>
            <a:lvl8pPr indent="-228600" lvl="7" marL="3657600" algn="l">
              <a:spcBef>
                <a:spcPts val="180"/>
              </a:spcBef>
              <a:spcAft>
                <a:spcPts val="0"/>
              </a:spcAft>
              <a:buSzPts val="900"/>
              <a:buFont typeface="Arial"/>
              <a:buNone/>
              <a:defRPr sz="900"/>
            </a:lvl8pPr>
            <a:lvl9pPr indent="-228600" lvl="8" marL="4114800" algn="l">
              <a:spcBef>
                <a:spcPts val="180"/>
              </a:spcBef>
              <a:spcAft>
                <a:spcPts val="0"/>
              </a:spcAft>
              <a:buSzPts val="900"/>
              <a:buFont typeface="Arial"/>
              <a:buNone/>
              <a:defRPr sz="900"/>
            </a:lvl9pPr>
          </a:lstStyle>
          <a:p/>
        </p:txBody>
      </p:sp>
      <p:sp>
        <p:nvSpPr>
          <p:cNvPr id="56" name="Google Shape;56;p34"/>
          <p:cNvSpPr txBox="1"/>
          <p:nvPr>
            <p:ph idx="10" type="dt"/>
          </p:nvPr>
        </p:nvSpPr>
        <p:spPr>
          <a:xfrm>
            <a:off x="304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4"/>
          <p:cNvSpPr txBox="1"/>
          <p:nvPr>
            <p:ph idx="11" type="ftr"/>
          </p:nvPr>
        </p:nvSpPr>
        <p:spPr>
          <a:xfrm>
            <a:off x="35814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4"/>
          <p:cNvSpPr txBox="1"/>
          <p:nvPr>
            <p:ph idx="12" type="sldNum"/>
          </p:nvPr>
        </p:nvSpPr>
        <p:spPr>
          <a:xfrm>
            <a:off x="70104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1pPr>
            <a:lvl2pPr indent="0" lvl="1"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2pPr>
            <a:lvl3pPr indent="0" lvl="2"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3pPr>
            <a:lvl4pPr indent="0" lvl="3"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4pPr>
            <a:lvl5pPr indent="0" lvl="4"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5pPr>
            <a:lvl6pPr indent="0" lvl="5"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6pPr>
            <a:lvl7pPr indent="0" lvl="6"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7pPr>
            <a:lvl8pPr indent="0" lvl="7"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8pPr>
            <a:lvl9pPr indent="0" lvl="8"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35"/>
          <p:cNvSpPr txBox="1"/>
          <p:nvPr>
            <p:ph type="title"/>
          </p:nvPr>
        </p:nvSpPr>
        <p:spPr>
          <a:xfrm>
            <a:off x="457200" y="273050"/>
            <a:ext cx="3008313" cy="1162050"/>
          </a:xfrm>
          <a:prstGeom prst="rect">
            <a:avLst/>
          </a:prstGeom>
          <a:noFill/>
          <a:ln>
            <a:noFill/>
          </a:ln>
        </p:spPr>
        <p:txBody>
          <a:bodyPr anchorCtr="0" anchor="b" bIns="46025" lIns="92075" spcFirstLastPara="1" rIns="92075" wrap="square" tIns="46025">
            <a:noAutofit/>
          </a:bodyPr>
          <a:lstStyle>
            <a:lvl1pPr lvl="0" algn="l">
              <a:lnSpc>
                <a:spcPct val="70000"/>
              </a:lnSpc>
              <a:spcBef>
                <a:spcPts val="0"/>
              </a:spcBef>
              <a:spcAft>
                <a:spcPts val="0"/>
              </a:spcAft>
              <a:buSzPts val="1400"/>
              <a:buNone/>
              <a:defRPr b="1" sz="2000"/>
            </a:lvl1pPr>
            <a:lvl2pPr lvl="1" algn="l">
              <a:lnSpc>
                <a:spcPct val="70000"/>
              </a:lnSpc>
              <a:spcBef>
                <a:spcPts val="0"/>
              </a:spcBef>
              <a:spcAft>
                <a:spcPts val="0"/>
              </a:spcAft>
              <a:buSzPts val="1400"/>
              <a:buNone/>
              <a:defRPr/>
            </a:lvl2pPr>
            <a:lvl3pPr lvl="2" algn="l">
              <a:lnSpc>
                <a:spcPct val="70000"/>
              </a:lnSpc>
              <a:spcBef>
                <a:spcPts val="0"/>
              </a:spcBef>
              <a:spcAft>
                <a:spcPts val="0"/>
              </a:spcAft>
              <a:buSzPts val="1400"/>
              <a:buNone/>
              <a:defRPr/>
            </a:lvl3pPr>
            <a:lvl4pPr lvl="3" algn="l">
              <a:lnSpc>
                <a:spcPct val="70000"/>
              </a:lnSpc>
              <a:spcBef>
                <a:spcPts val="0"/>
              </a:spcBef>
              <a:spcAft>
                <a:spcPts val="0"/>
              </a:spcAft>
              <a:buSzPts val="1400"/>
              <a:buNone/>
              <a:defRPr/>
            </a:lvl4pPr>
            <a:lvl5pPr lvl="4" algn="l">
              <a:lnSpc>
                <a:spcPct val="70000"/>
              </a:lnSpc>
              <a:spcBef>
                <a:spcPts val="0"/>
              </a:spcBef>
              <a:spcAft>
                <a:spcPts val="0"/>
              </a:spcAft>
              <a:buSzPts val="1400"/>
              <a:buNone/>
              <a:defRPr/>
            </a:lvl5pPr>
            <a:lvl6pPr lvl="5" algn="l">
              <a:lnSpc>
                <a:spcPct val="70000"/>
              </a:lnSpc>
              <a:spcBef>
                <a:spcPts val="0"/>
              </a:spcBef>
              <a:spcAft>
                <a:spcPts val="0"/>
              </a:spcAft>
              <a:buSzPts val="1400"/>
              <a:buNone/>
              <a:defRPr/>
            </a:lvl6pPr>
            <a:lvl7pPr lvl="6" algn="l">
              <a:lnSpc>
                <a:spcPct val="70000"/>
              </a:lnSpc>
              <a:spcBef>
                <a:spcPts val="0"/>
              </a:spcBef>
              <a:spcAft>
                <a:spcPts val="0"/>
              </a:spcAft>
              <a:buSzPts val="1400"/>
              <a:buNone/>
              <a:defRPr/>
            </a:lvl7pPr>
            <a:lvl8pPr lvl="7" algn="l">
              <a:lnSpc>
                <a:spcPct val="70000"/>
              </a:lnSpc>
              <a:spcBef>
                <a:spcPts val="0"/>
              </a:spcBef>
              <a:spcAft>
                <a:spcPts val="0"/>
              </a:spcAft>
              <a:buSzPts val="1400"/>
              <a:buNone/>
              <a:defRPr/>
            </a:lvl8pPr>
            <a:lvl9pPr lvl="8" algn="l">
              <a:lnSpc>
                <a:spcPct val="70000"/>
              </a:lnSpc>
              <a:spcBef>
                <a:spcPts val="0"/>
              </a:spcBef>
              <a:spcAft>
                <a:spcPts val="0"/>
              </a:spcAft>
              <a:buSzPts val="1400"/>
              <a:buNone/>
              <a:defRPr/>
            </a:lvl9pPr>
          </a:lstStyle>
          <a:p/>
        </p:txBody>
      </p:sp>
      <p:sp>
        <p:nvSpPr>
          <p:cNvPr id="61" name="Google Shape;61;p35"/>
          <p:cNvSpPr txBox="1"/>
          <p:nvPr>
            <p:ph idx="1" type="body"/>
          </p:nvPr>
        </p:nvSpPr>
        <p:spPr>
          <a:xfrm>
            <a:off x="3575050" y="273050"/>
            <a:ext cx="5111750" cy="5853113"/>
          </a:xfrm>
          <a:prstGeom prst="rect">
            <a:avLst/>
          </a:prstGeom>
          <a:noFill/>
          <a:ln>
            <a:noFill/>
          </a:ln>
        </p:spPr>
        <p:txBody>
          <a:bodyPr anchorCtr="0" anchor="t" bIns="46025" lIns="92075" spcFirstLastPara="1" rIns="92075" wrap="square" tIns="46025">
            <a:noAutofit/>
          </a:bodyPr>
          <a:lstStyle>
            <a:lvl1pPr indent="-330200" lvl="0" marL="457200" algn="l">
              <a:spcBef>
                <a:spcPts val="640"/>
              </a:spcBef>
              <a:spcAft>
                <a:spcPts val="0"/>
              </a:spcAft>
              <a:buSzPts val="1600"/>
              <a:buChar char="●"/>
              <a:defRPr sz="3200"/>
            </a:lvl1pPr>
            <a:lvl2pPr indent="-361950" lvl="1" marL="914400" algn="l">
              <a:spcBef>
                <a:spcPts val="560"/>
              </a:spcBef>
              <a:spcAft>
                <a:spcPts val="0"/>
              </a:spcAft>
              <a:buSzPts val="2100"/>
              <a:buChar char="●"/>
              <a:defRPr sz="2800"/>
            </a:lvl2pPr>
            <a:lvl3pPr indent="-327660" lvl="2" marL="1371600" algn="l">
              <a:spcBef>
                <a:spcPts val="480"/>
              </a:spcBef>
              <a:spcAft>
                <a:spcPts val="0"/>
              </a:spcAft>
              <a:buSzPts val="1560"/>
              <a:buChar char="●"/>
              <a:defRPr sz="2400"/>
            </a:lvl3pPr>
            <a:lvl4pPr indent="-355600" lvl="3" marL="1828800" algn="l">
              <a:spcBef>
                <a:spcPts val="400"/>
              </a:spcBef>
              <a:spcAft>
                <a:spcPts val="0"/>
              </a:spcAft>
              <a:buSzPts val="2000"/>
              <a:buFont typeface="Arial"/>
              <a:buChar char="•"/>
              <a:defRPr sz="2000"/>
            </a:lvl4pPr>
            <a:lvl5pPr indent="-355600" lvl="4" marL="2286000" algn="l">
              <a:spcBef>
                <a:spcPts val="400"/>
              </a:spcBef>
              <a:spcAft>
                <a:spcPts val="0"/>
              </a:spcAft>
              <a:buSzPts val="2000"/>
              <a:buFont typeface="Arial"/>
              <a:buChar char="–"/>
              <a:defRPr sz="2000"/>
            </a:lvl5pPr>
            <a:lvl6pPr indent="-355600" lvl="5" marL="2743200" algn="l">
              <a:spcBef>
                <a:spcPts val="400"/>
              </a:spcBef>
              <a:spcAft>
                <a:spcPts val="0"/>
              </a:spcAft>
              <a:buSzPts val="2000"/>
              <a:buFont typeface="Arial"/>
              <a:buChar char="–"/>
              <a:defRPr sz="2000"/>
            </a:lvl6pPr>
            <a:lvl7pPr indent="-355600" lvl="6" marL="3200400" algn="l">
              <a:spcBef>
                <a:spcPts val="400"/>
              </a:spcBef>
              <a:spcAft>
                <a:spcPts val="0"/>
              </a:spcAft>
              <a:buSzPts val="2000"/>
              <a:buFont typeface="Arial"/>
              <a:buChar char="–"/>
              <a:defRPr sz="2000"/>
            </a:lvl7pPr>
            <a:lvl8pPr indent="-355600" lvl="7" marL="3657600" algn="l">
              <a:spcBef>
                <a:spcPts val="400"/>
              </a:spcBef>
              <a:spcAft>
                <a:spcPts val="0"/>
              </a:spcAft>
              <a:buSzPts val="2000"/>
              <a:buFont typeface="Arial"/>
              <a:buChar char="–"/>
              <a:defRPr sz="2000"/>
            </a:lvl8pPr>
            <a:lvl9pPr indent="-355600" lvl="8" marL="4114800" algn="l">
              <a:spcBef>
                <a:spcPts val="400"/>
              </a:spcBef>
              <a:spcAft>
                <a:spcPts val="0"/>
              </a:spcAft>
              <a:buSzPts val="2000"/>
              <a:buFont typeface="Arial"/>
              <a:buChar char="–"/>
              <a:defRPr sz="2000"/>
            </a:lvl9pPr>
          </a:lstStyle>
          <a:p/>
        </p:txBody>
      </p:sp>
      <p:sp>
        <p:nvSpPr>
          <p:cNvPr id="62" name="Google Shape;62;p35"/>
          <p:cNvSpPr txBox="1"/>
          <p:nvPr>
            <p:ph idx="2" type="body"/>
          </p:nvPr>
        </p:nvSpPr>
        <p:spPr>
          <a:xfrm>
            <a:off x="457200" y="1435100"/>
            <a:ext cx="3008313" cy="4691063"/>
          </a:xfrm>
          <a:prstGeom prst="rect">
            <a:avLst/>
          </a:prstGeom>
          <a:noFill/>
          <a:ln>
            <a:noFill/>
          </a:ln>
        </p:spPr>
        <p:txBody>
          <a:bodyPr anchorCtr="0" anchor="t" bIns="46025" lIns="92075" spcFirstLastPara="1" rIns="92075" wrap="square" tIns="46025">
            <a:noAutofit/>
          </a:bodyPr>
          <a:lstStyle>
            <a:lvl1pPr indent="-228600" lvl="0" marL="457200" algn="l">
              <a:spcBef>
                <a:spcPts val="280"/>
              </a:spcBef>
              <a:spcAft>
                <a:spcPts val="0"/>
              </a:spcAft>
              <a:buSzPts val="700"/>
              <a:buNone/>
              <a:defRPr sz="1400"/>
            </a:lvl1pPr>
            <a:lvl2pPr indent="-228600" lvl="1" marL="914400" algn="l">
              <a:spcBef>
                <a:spcPts val="240"/>
              </a:spcBef>
              <a:spcAft>
                <a:spcPts val="0"/>
              </a:spcAft>
              <a:buSzPts val="900"/>
              <a:buNone/>
              <a:defRPr sz="1200"/>
            </a:lvl2pPr>
            <a:lvl3pPr indent="-228600" lvl="2" marL="1371600" algn="l">
              <a:spcBef>
                <a:spcPts val="200"/>
              </a:spcBef>
              <a:spcAft>
                <a:spcPts val="0"/>
              </a:spcAft>
              <a:buSzPts val="650"/>
              <a:buNone/>
              <a:defRPr sz="1000"/>
            </a:lvl3pPr>
            <a:lvl4pPr indent="-228600" lvl="3" marL="1828800" algn="l">
              <a:spcBef>
                <a:spcPts val="180"/>
              </a:spcBef>
              <a:spcAft>
                <a:spcPts val="0"/>
              </a:spcAft>
              <a:buSzPts val="900"/>
              <a:buFont typeface="Arial"/>
              <a:buNone/>
              <a:defRPr sz="900"/>
            </a:lvl4pPr>
            <a:lvl5pPr indent="-228600" lvl="4" marL="2286000" algn="l">
              <a:spcBef>
                <a:spcPts val="180"/>
              </a:spcBef>
              <a:spcAft>
                <a:spcPts val="0"/>
              </a:spcAft>
              <a:buSzPts val="900"/>
              <a:buFont typeface="Arial"/>
              <a:buNone/>
              <a:defRPr sz="900"/>
            </a:lvl5pPr>
            <a:lvl6pPr indent="-228600" lvl="5" marL="2743200" algn="l">
              <a:spcBef>
                <a:spcPts val="180"/>
              </a:spcBef>
              <a:spcAft>
                <a:spcPts val="0"/>
              </a:spcAft>
              <a:buSzPts val="900"/>
              <a:buFont typeface="Arial"/>
              <a:buNone/>
              <a:defRPr sz="900"/>
            </a:lvl6pPr>
            <a:lvl7pPr indent="-228600" lvl="6" marL="3200400" algn="l">
              <a:spcBef>
                <a:spcPts val="180"/>
              </a:spcBef>
              <a:spcAft>
                <a:spcPts val="0"/>
              </a:spcAft>
              <a:buSzPts val="900"/>
              <a:buFont typeface="Arial"/>
              <a:buNone/>
              <a:defRPr sz="900"/>
            </a:lvl7pPr>
            <a:lvl8pPr indent="-228600" lvl="7" marL="3657600" algn="l">
              <a:spcBef>
                <a:spcPts val="180"/>
              </a:spcBef>
              <a:spcAft>
                <a:spcPts val="0"/>
              </a:spcAft>
              <a:buSzPts val="900"/>
              <a:buFont typeface="Arial"/>
              <a:buNone/>
              <a:defRPr sz="900"/>
            </a:lvl8pPr>
            <a:lvl9pPr indent="-228600" lvl="8" marL="4114800" algn="l">
              <a:spcBef>
                <a:spcPts val="180"/>
              </a:spcBef>
              <a:spcAft>
                <a:spcPts val="0"/>
              </a:spcAft>
              <a:buSzPts val="900"/>
              <a:buFont typeface="Arial"/>
              <a:buNone/>
              <a:defRPr sz="900"/>
            </a:lvl9pPr>
          </a:lstStyle>
          <a:p/>
        </p:txBody>
      </p:sp>
      <p:sp>
        <p:nvSpPr>
          <p:cNvPr id="63" name="Google Shape;63;p35"/>
          <p:cNvSpPr txBox="1"/>
          <p:nvPr>
            <p:ph idx="10" type="dt"/>
          </p:nvPr>
        </p:nvSpPr>
        <p:spPr>
          <a:xfrm>
            <a:off x="304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5"/>
          <p:cNvSpPr txBox="1"/>
          <p:nvPr>
            <p:ph idx="11" type="ftr"/>
          </p:nvPr>
        </p:nvSpPr>
        <p:spPr>
          <a:xfrm>
            <a:off x="35814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5"/>
          <p:cNvSpPr txBox="1"/>
          <p:nvPr>
            <p:ph idx="12" type="sldNum"/>
          </p:nvPr>
        </p:nvSpPr>
        <p:spPr>
          <a:xfrm>
            <a:off x="70104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1pPr>
            <a:lvl2pPr indent="0" lvl="1"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2pPr>
            <a:lvl3pPr indent="0" lvl="2"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3pPr>
            <a:lvl4pPr indent="0" lvl="3"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4pPr>
            <a:lvl5pPr indent="0" lvl="4"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5pPr>
            <a:lvl6pPr indent="0" lvl="5"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6pPr>
            <a:lvl7pPr indent="0" lvl="6"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7pPr>
            <a:lvl8pPr indent="0" lvl="7"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8pPr>
            <a:lvl9pPr indent="0" lvl="8"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36"/>
          <p:cNvSpPr txBox="1"/>
          <p:nvPr>
            <p:ph type="title"/>
          </p:nvPr>
        </p:nvSpPr>
        <p:spPr>
          <a:xfrm>
            <a:off x="2362200" y="115887"/>
            <a:ext cx="6599237" cy="950912"/>
          </a:xfrm>
          <a:prstGeom prst="rect">
            <a:avLst/>
          </a:prstGeom>
          <a:noFill/>
          <a:ln>
            <a:noFill/>
          </a:ln>
        </p:spPr>
        <p:txBody>
          <a:bodyPr anchorCtr="0" anchor="ctr" bIns="46025" lIns="92075" spcFirstLastPara="1" rIns="92075" wrap="square" tIns="46025">
            <a:noAutofit/>
          </a:bodyPr>
          <a:lstStyle>
            <a:lvl1pPr lvl="0" algn="l">
              <a:lnSpc>
                <a:spcPct val="70000"/>
              </a:lnSpc>
              <a:spcBef>
                <a:spcPts val="0"/>
              </a:spcBef>
              <a:spcAft>
                <a:spcPts val="0"/>
              </a:spcAft>
              <a:buSzPts val="1400"/>
              <a:buNone/>
              <a:defRPr/>
            </a:lvl1pPr>
            <a:lvl2pPr lvl="1" algn="l">
              <a:lnSpc>
                <a:spcPct val="70000"/>
              </a:lnSpc>
              <a:spcBef>
                <a:spcPts val="0"/>
              </a:spcBef>
              <a:spcAft>
                <a:spcPts val="0"/>
              </a:spcAft>
              <a:buSzPts val="1400"/>
              <a:buNone/>
              <a:defRPr/>
            </a:lvl2pPr>
            <a:lvl3pPr lvl="2" algn="l">
              <a:lnSpc>
                <a:spcPct val="70000"/>
              </a:lnSpc>
              <a:spcBef>
                <a:spcPts val="0"/>
              </a:spcBef>
              <a:spcAft>
                <a:spcPts val="0"/>
              </a:spcAft>
              <a:buSzPts val="1400"/>
              <a:buNone/>
              <a:defRPr/>
            </a:lvl3pPr>
            <a:lvl4pPr lvl="3" algn="l">
              <a:lnSpc>
                <a:spcPct val="70000"/>
              </a:lnSpc>
              <a:spcBef>
                <a:spcPts val="0"/>
              </a:spcBef>
              <a:spcAft>
                <a:spcPts val="0"/>
              </a:spcAft>
              <a:buSzPts val="1400"/>
              <a:buNone/>
              <a:defRPr/>
            </a:lvl4pPr>
            <a:lvl5pPr lvl="4" algn="l">
              <a:lnSpc>
                <a:spcPct val="70000"/>
              </a:lnSpc>
              <a:spcBef>
                <a:spcPts val="0"/>
              </a:spcBef>
              <a:spcAft>
                <a:spcPts val="0"/>
              </a:spcAft>
              <a:buSzPts val="1400"/>
              <a:buNone/>
              <a:defRPr/>
            </a:lvl5pPr>
            <a:lvl6pPr lvl="5" algn="l">
              <a:lnSpc>
                <a:spcPct val="70000"/>
              </a:lnSpc>
              <a:spcBef>
                <a:spcPts val="0"/>
              </a:spcBef>
              <a:spcAft>
                <a:spcPts val="0"/>
              </a:spcAft>
              <a:buSzPts val="1400"/>
              <a:buNone/>
              <a:defRPr/>
            </a:lvl6pPr>
            <a:lvl7pPr lvl="6" algn="l">
              <a:lnSpc>
                <a:spcPct val="70000"/>
              </a:lnSpc>
              <a:spcBef>
                <a:spcPts val="0"/>
              </a:spcBef>
              <a:spcAft>
                <a:spcPts val="0"/>
              </a:spcAft>
              <a:buSzPts val="1400"/>
              <a:buNone/>
              <a:defRPr/>
            </a:lvl7pPr>
            <a:lvl8pPr lvl="7" algn="l">
              <a:lnSpc>
                <a:spcPct val="70000"/>
              </a:lnSpc>
              <a:spcBef>
                <a:spcPts val="0"/>
              </a:spcBef>
              <a:spcAft>
                <a:spcPts val="0"/>
              </a:spcAft>
              <a:buSzPts val="1400"/>
              <a:buNone/>
              <a:defRPr/>
            </a:lvl8pPr>
            <a:lvl9pPr lvl="8" algn="l">
              <a:lnSpc>
                <a:spcPct val="70000"/>
              </a:lnSpc>
              <a:spcBef>
                <a:spcPts val="0"/>
              </a:spcBef>
              <a:spcAft>
                <a:spcPts val="0"/>
              </a:spcAft>
              <a:buSzPts val="1400"/>
              <a:buNone/>
              <a:defRPr/>
            </a:lvl9pPr>
          </a:lstStyle>
          <a:p/>
        </p:txBody>
      </p:sp>
      <p:sp>
        <p:nvSpPr>
          <p:cNvPr id="68" name="Google Shape;68;p36"/>
          <p:cNvSpPr txBox="1"/>
          <p:nvPr>
            <p:ph idx="10" type="dt"/>
          </p:nvPr>
        </p:nvSpPr>
        <p:spPr>
          <a:xfrm>
            <a:off x="304800" y="6248400"/>
            <a:ext cx="19050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6"/>
          <p:cNvSpPr txBox="1"/>
          <p:nvPr>
            <p:ph idx="11" type="ftr"/>
          </p:nvPr>
        </p:nvSpPr>
        <p:spPr>
          <a:xfrm>
            <a:off x="3581400" y="6248400"/>
            <a:ext cx="2895600" cy="457200"/>
          </a:xfrm>
          <a:prstGeom prst="rect">
            <a:avLst/>
          </a:prstGeom>
          <a:noFill/>
          <a:ln>
            <a:noFill/>
          </a:ln>
        </p:spPr>
        <p:txBody>
          <a:bodyPr anchorCtr="0" anchor="ctr" bIns="46025" lIns="92075" spcFirstLastPara="1" rIns="92075" wrap="square" tIns="4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6"/>
          <p:cNvSpPr txBox="1"/>
          <p:nvPr>
            <p:ph idx="12" type="sldNum"/>
          </p:nvPr>
        </p:nvSpPr>
        <p:spPr>
          <a:xfrm>
            <a:off x="7010400" y="6248400"/>
            <a:ext cx="1905000" cy="457200"/>
          </a:xfrm>
          <a:prstGeom prst="rect">
            <a:avLst/>
          </a:prstGeom>
          <a:noFill/>
          <a:ln>
            <a:noFill/>
          </a:ln>
        </p:spPr>
        <p:txBody>
          <a:bodyPr anchorCtr="0" anchor="ctr" bIns="46025" lIns="92075" spcFirstLastPara="1" rIns="92075" wrap="square" tIns="46025">
            <a:noAutofit/>
          </a:bodyPr>
          <a:lstStyle>
            <a:lvl1pPr indent="0" lvl="0"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1pPr>
            <a:lvl2pPr indent="0" lvl="1"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2pPr>
            <a:lvl3pPr indent="0" lvl="2"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3pPr>
            <a:lvl4pPr indent="0" lvl="3"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4pPr>
            <a:lvl5pPr indent="0" lvl="4"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5pPr>
            <a:lvl6pPr indent="0" lvl="5"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6pPr>
            <a:lvl7pPr indent="0" lvl="6"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7pPr>
            <a:lvl8pPr indent="0" lvl="7"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8pPr>
            <a:lvl9pPr indent="0" lvl="8" marL="0" marR="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7"/>
          <p:cNvSpPr/>
          <p:nvPr/>
        </p:nvSpPr>
        <p:spPr>
          <a:xfrm>
            <a:off x="0" y="842962"/>
            <a:ext cx="2895600" cy="6018212"/>
          </a:xfrm>
          <a:custGeom>
            <a:rect b="b" l="l" r="r" t="t"/>
            <a:pathLst>
              <a:path extrusionOk="0" fill="none" h="21600" w="21600">
                <a:moveTo>
                  <a:pt x="-1" y="0"/>
                </a:moveTo>
                <a:cubicBezTo>
                  <a:pt x="11929" y="0"/>
                  <a:pt x="21600" y="9670"/>
                  <a:pt x="21600" y="21600"/>
                </a:cubicBezTo>
              </a:path>
              <a:path extrusionOk="0" h="21600" w="21600">
                <a:moveTo>
                  <a:pt x="-1" y="0"/>
                </a:moveTo>
                <a:cubicBezTo>
                  <a:pt x="11929" y="0"/>
                  <a:pt x="21600" y="9670"/>
                  <a:pt x="21600" y="21600"/>
                </a:cubicBezTo>
                <a:lnTo>
                  <a:pt x="0" y="21600"/>
                </a:lnTo>
                <a:lnTo>
                  <a:pt x="-1" y="0"/>
                </a:lnTo>
                <a:close/>
              </a:path>
            </a:pathLst>
          </a:custGeom>
          <a:gradFill>
            <a:gsLst>
              <a:gs pos="0">
                <a:schemeClr val="accent1"/>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1" name="Google Shape;11;p27"/>
          <p:cNvSpPr txBox="1"/>
          <p:nvPr>
            <p:ph type="title"/>
          </p:nvPr>
        </p:nvSpPr>
        <p:spPr>
          <a:xfrm>
            <a:off x="2362200" y="115887"/>
            <a:ext cx="6599237" cy="950912"/>
          </a:xfrm>
          <a:prstGeom prst="rect">
            <a:avLst/>
          </a:prstGeom>
          <a:noFill/>
          <a:ln>
            <a:noFill/>
          </a:ln>
        </p:spPr>
        <p:txBody>
          <a:bodyPr anchorCtr="0" anchor="ctr" bIns="46025" lIns="92075" spcFirstLastPara="1" rIns="92075" wrap="square" tIns="46025">
            <a:noAutofit/>
          </a:bodyPr>
          <a:lstStyle>
            <a:lvl1pPr lvl="0" marR="0" rtl="0" algn="l">
              <a:lnSpc>
                <a:spcPct val="70000"/>
              </a:lnSpc>
              <a:spcBef>
                <a:spcPts val="0"/>
              </a:spcBef>
              <a:spcAft>
                <a:spcPts val="0"/>
              </a:spcAft>
              <a:buSzPts val="1400"/>
              <a:buNone/>
              <a:defRPr b="1" i="0" sz="4800" u="none" cap="none" strike="noStrike">
                <a:solidFill>
                  <a:schemeClr val="dk2"/>
                </a:solidFill>
                <a:latin typeface="Arial Narrow"/>
                <a:ea typeface="Arial Narrow"/>
                <a:cs typeface="Arial Narrow"/>
                <a:sym typeface="Arial Narrow"/>
              </a:defRPr>
            </a:lvl1pPr>
            <a:lvl2pPr lvl="1" marR="0" rtl="0" algn="l">
              <a:lnSpc>
                <a:spcPct val="70000"/>
              </a:lnSpc>
              <a:spcBef>
                <a:spcPts val="0"/>
              </a:spcBef>
              <a:spcAft>
                <a:spcPts val="0"/>
              </a:spcAft>
              <a:buSzPts val="1400"/>
              <a:buNone/>
              <a:defRPr b="1" i="0" sz="4800" u="none" cap="none" strike="noStrike">
                <a:solidFill>
                  <a:schemeClr val="dk2"/>
                </a:solidFill>
                <a:latin typeface="Arial Narrow"/>
                <a:ea typeface="Arial Narrow"/>
                <a:cs typeface="Arial Narrow"/>
                <a:sym typeface="Arial Narrow"/>
              </a:defRPr>
            </a:lvl2pPr>
            <a:lvl3pPr lvl="2" marR="0" rtl="0" algn="l">
              <a:lnSpc>
                <a:spcPct val="70000"/>
              </a:lnSpc>
              <a:spcBef>
                <a:spcPts val="0"/>
              </a:spcBef>
              <a:spcAft>
                <a:spcPts val="0"/>
              </a:spcAft>
              <a:buSzPts val="1400"/>
              <a:buNone/>
              <a:defRPr b="1" i="0" sz="4800" u="none" cap="none" strike="noStrike">
                <a:solidFill>
                  <a:schemeClr val="dk2"/>
                </a:solidFill>
                <a:latin typeface="Arial Narrow"/>
                <a:ea typeface="Arial Narrow"/>
                <a:cs typeface="Arial Narrow"/>
                <a:sym typeface="Arial Narrow"/>
              </a:defRPr>
            </a:lvl3pPr>
            <a:lvl4pPr lvl="3" marR="0" rtl="0" algn="l">
              <a:lnSpc>
                <a:spcPct val="70000"/>
              </a:lnSpc>
              <a:spcBef>
                <a:spcPts val="0"/>
              </a:spcBef>
              <a:spcAft>
                <a:spcPts val="0"/>
              </a:spcAft>
              <a:buSzPts val="1400"/>
              <a:buNone/>
              <a:defRPr b="1" i="0" sz="4800" u="none" cap="none" strike="noStrike">
                <a:solidFill>
                  <a:schemeClr val="dk2"/>
                </a:solidFill>
                <a:latin typeface="Arial Narrow"/>
                <a:ea typeface="Arial Narrow"/>
                <a:cs typeface="Arial Narrow"/>
                <a:sym typeface="Arial Narrow"/>
              </a:defRPr>
            </a:lvl4pPr>
            <a:lvl5pPr lvl="4" marR="0" rtl="0" algn="l">
              <a:lnSpc>
                <a:spcPct val="70000"/>
              </a:lnSpc>
              <a:spcBef>
                <a:spcPts val="0"/>
              </a:spcBef>
              <a:spcAft>
                <a:spcPts val="0"/>
              </a:spcAft>
              <a:buSzPts val="1400"/>
              <a:buNone/>
              <a:defRPr b="1" i="0" sz="4800" u="none" cap="none" strike="noStrike">
                <a:solidFill>
                  <a:schemeClr val="dk2"/>
                </a:solidFill>
                <a:latin typeface="Arial Narrow"/>
                <a:ea typeface="Arial Narrow"/>
                <a:cs typeface="Arial Narrow"/>
                <a:sym typeface="Arial Narrow"/>
              </a:defRPr>
            </a:lvl5pPr>
            <a:lvl6pPr lvl="5" marR="0" rtl="0" algn="l">
              <a:lnSpc>
                <a:spcPct val="70000"/>
              </a:lnSpc>
              <a:spcBef>
                <a:spcPts val="0"/>
              </a:spcBef>
              <a:spcAft>
                <a:spcPts val="0"/>
              </a:spcAft>
              <a:buSzPts val="1400"/>
              <a:buNone/>
              <a:defRPr b="1" i="0" sz="4800" u="none" cap="none" strike="noStrike">
                <a:solidFill>
                  <a:schemeClr val="dk2"/>
                </a:solidFill>
                <a:latin typeface="Arial Narrow"/>
                <a:ea typeface="Arial Narrow"/>
                <a:cs typeface="Arial Narrow"/>
                <a:sym typeface="Arial Narrow"/>
              </a:defRPr>
            </a:lvl6pPr>
            <a:lvl7pPr lvl="6" marR="0" rtl="0" algn="l">
              <a:lnSpc>
                <a:spcPct val="70000"/>
              </a:lnSpc>
              <a:spcBef>
                <a:spcPts val="0"/>
              </a:spcBef>
              <a:spcAft>
                <a:spcPts val="0"/>
              </a:spcAft>
              <a:buSzPts val="1400"/>
              <a:buNone/>
              <a:defRPr b="1" i="0" sz="4800" u="none" cap="none" strike="noStrike">
                <a:solidFill>
                  <a:schemeClr val="dk2"/>
                </a:solidFill>
                <a:latin typeface="Arial Narrow"/>
                <a:ea typeface="Arial Narrow"/>
                <a:cs typeface="Arial Narrow"/>
                <a:sym typeface="Arial Narrow"/>
              </a:defRPr>
            </a:lvl7pPr>
            <a:lvl8pPr lvl="7" marR="0" rtl="0" algn="l">
              <a:lnSpc>
                <a:spcPct val="70000"/>
              </a:lnSpc>
              <a:spcBef>
                <a:spcPts val="0"/>
              </a:spcBef>
              <a:spcAft>
                <a:spcPts val="0"/>
              </a:spcAft>
              <a:buSzPts val="1400"/>
              <a:buNone/>
              <a:defRPr b="1" i="0" sz="4800" u="none" cap="none" strike="noStrike">
                <a:solidFill>
                  <a:schemeClr val="dk2"/>
                </a:solidFill>
                <a:latin typeface="Arial Narrow"/>
                <a:ea typeface="Arial Narrow"/>
                <a:cs typeface="Arial Narrow"/>
                <a:sym typeface="Arial Narrow"/>
              </a:defRPr>
            </a:lvl8pPr>
            <a:lvl9pPr lvl="8" marR="0" rtl="0" algn="l">
              <a:lnSpc>
                <a:spcPct val="70000"/>
              </a:lnSpc>
              <a:spcBef>
                <a:spcPts val="0"/>
              </a:spcBef>
              <a:spcAft>
                <a:spcPts val="0"/>
              </a:spcAft>
              <a:buSzPts val="1400"/>
              <a:buNone/>
              <a:defRPr b="1" i="0" sz="4800" u="none" cap="none" strike="noStrike">
                <a:solidFill>
                  <a:schemeClr val="dk2"/>
                </a:solidFill>
                <a:latin typeface="Arial Narrow"/>
                <a:ea typeface="Arial Narrow"/>
                <a:cs typeface="Arial Narrow"/>
                <a:sym typeface="Arial Narrow"/>
              </a:defRPr>
            </a:lvl9pPr>
          </a:lstStyle>
          <a:p/>
        </p:txBody>
      </p:sp>
      <p:sp>
        <p:nvSpPr>
          <p:cNvPr id="12" name="Google Shape;12;p27"/>
          <p:cNvSpPr txBox="1"/>
          <p:nvPr>
            <p:ph idx="1" type="body"/>
          </p:nvPr>
        </p:nvSpPr>
        <p:spPr>
          <a:xfrm>
            <a:off x="2397125" y="1785937"/>
            <a:ext cx="6567487" cy="4827587"/>
          </a:xfrm>
          <a:prstGeom prst="rect">
            <a:avLst/>
          </a:prstGeom>
          <a:noFill/>
          <a:ln>
            <a:noFill/>
          </a:ln>
        </p:spPr>
        <p:txBody>
          <a:bodyPr anchorCtr="0" anchor="t" bIns="46025" lIns="92075" spcFirstLastPara="1" rIns="92075" wrap="square" tIns="46025">
            <a:noAutofit/>
          </a:bodyPr>
          <a:lstStyle>
            <a:lvl1pPr indent="-317500" lvl="0" marL="457200" marR="0" rtl="0" algn="l">
              <a:spcBef>
                <a:spcPts val="560"/>
              </a:spcBef>
              <a:spcAft>
                <a:spcPts val="0"/>
              </a:spcAft>
              <a:buClr>
                <a:schemeClr val="hlink"/>
              </a:buClr>
              <a:buSzPts val="1400"/>
              <a:buFont typeface="Arial"/>
              <a:buChar char="●"/>
              <a:defRPr b="0" i="0" sz="2800" u="none" cap="none" strike="noStrike">
                <a:solidFill>
                  <a:schemeClr val="dk1"/>
                </a:solidFill>
                <a:latin typeface="Arial"/>
                <a:ea typeface="Arial"/>
                <a:cs typeface="Arial"/>
                <a:sym typeface="Arial"/>
              </a:defRPr>
            </a:lvl1pPr>
            <a:lvl2pPr indent="-352425" lvl="1" marL="914400" marR="0" rtl="0" algn="l">
              <a:spcBef>
                <a:spcPts val="520"/>
              </a:spcBef>
              <a:spcAft>
                <a:spcPts val="0"/>
              </a:spcAft>
              <a:buClr>
                <a:schemeClr val="dk2"/>
              </a:buClr>
              <a:buSzPts val="1950"/>
              <a:buFont typeface="Arial"/>
              <a:buChar char="●"/>
              <a:defRPr b="0" i="0" sz="2600" u="none" cap="none" strike="noStrike">
                <a:solidFill>
                  <a:schemeClr val="dk1"/>
                </a:solidFill>
                <a:latin typeface="Arial"/>
                <a:ea typeface="Arial"/>
                <a:cs typeface="Arial"/>
                <a:sym typeface="Arial"/>
              </a:defRPr>
            </a:lvl2pPr>
            <a:lvl3pPr indent="-327660" lvl="2" marL="1371600" marR="0" rtl="0" algn="l">
              <a:spcBef>
                <a:spcPts val="480"/>
              </a:spcBef>
              <a:spcAft>
                <a:spcPts val="0"/>
              </a:spcAft>
              <a:buClr>
                <a:schemeClr val="hlink"/>
              </a:buClr>
              <a:buSzPts val="156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2"/>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hlink"/>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hlink"/>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hlink"/>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hlink"/>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hlink"/>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3" name="Google Shape;13;p27"/>
          <p:cNvSpPr txBox="1"/>
          <p:nvPr>
            <p:ph idx="10" type="dt"/>
          </p:nvPr>
        </p:nvSpPr>
        <p:spPr>
          <a:xfrm>
            <a:off x="304800" y="6248400"/>
            <a:ext cx="1905000" cy="457200"/>
          </a:xfrm>
          <a:prstGeom prst="rect">
            <a:avLst/>
          </a:prstGeom>
          <a:noFill/>
          <a:ln>
            <a:noFill/>
          </a:ln>
        </p:spPr>
        <p:txBody>
          <a:bodyPr anchorCtr="0" anchor="ctr" bIns="46025" lIns="92075" spcFirstLastPara="1" rIns="92075" wrap="square" tIns="46025">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4" name="Google Shape;14;p27"/>
          <p:cNvSpPr txBox="1"/>
          <p:nvPr>
            <p:ph idx="11" type="ftr"/>
          </p:nvPr>
        </p:nvSpPr>
        <p:spPr>
          <a:xfrm>
            <a:off x="3581400" y="6248400"/>
            <a:ext cx="2895600" cy="457200"/>
          </a:xfrm>
          <a:prstGeom prst="rect">
            <a:avLst/>
          </a:prstGeom>
          <a:noFill/>
          <a:ln>
            <a:noFill/>
          </a:ln>
        </p:spPr>
        <p:txBody>
          <a:bodyPr anchorCtr="0" anchor="ctr" bIns="46025" lIns="92075" spcFirstLastPara="1" rIns="92075" wrap="square" tIns="46025">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5" name="Google Shape;15;p27"/>
          <p:cNvSpPr txBox="1"/>
          <p:nvPr>
            <p:ph idx="12" type="sldNum"/>
          </p:nvPr>
        </p:nvSpPr>
        <p:spPr>
          <a:xfrm>
            <a:off x="7010400" y="6248400"/>
            <a:ext cx="1905000" cy="457200"/>
          </a:xfrm>
          <a:prstGeom prst="rect">
            <a:avLst/>
          </a:prstGeom>
          <a:noFill/>
          <a:ln>
            <a:noFill/>
          </a:ln>
        </p:spPr>
        <p:txBody>
          <a:bodyPr anchorCtr="0" anchor="ctr" bIns="46025" lIns="92075" spcFirstLastPara="1" rIns="92075" wrap="square" tIns="46025">
            <a:noAutofit/>
          </a:bodyPr>
          <a:lstStyle>
            <a:lvl1pPr indent="0" lvl="0" marL="0" marR="0" rtl="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1pPr>
            <a:lvl2pPr indent="0" lvl="1" marL="0" marR="0" rtl="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2pPr>
            <a:lvl3pPr indent="0" lvl="2" marL="0" marR="0" rtl="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3pPr>
            <a:lvl4pPr indent="0" lvl="3" marL="0" marR="0" rtl="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4pPr>
            <a:lvl5pPr indent="0" lvl="4" marL="0" marR="0" rtl="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5pPr>
            <a:lvl6pPr indent="0" lvl="5" marL="0" marR="0" rtl="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6pPr>
            <a:lvl7pPr indent="0" lvl="6" marL="0" marR="0" rtl="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7pPr>
            <a:lvl8pPr indent="0" lvl="7" marL="0" marR="0" rtl="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8pPr>
            <a:lvl9pPr indent="0" lvl="8" marL="0" marR="0" rtl="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cxnSp>
        <p:nvCxnSpPr>
          <p:cNvPr id="85" name="Google Shape;85;p39"/>
          <p:cNvCxnSpPr/>
          <p:nvPr/>
        </p:nvCxnSpPr>
        <p:spPr>
          <a:xfrm>
            <a:off x="0" y="1708150"/>
            <a:ext cx="9147175" cy="0"/>
          </a:xfrm>
          <a:prstGeom prst="straightConnector1">
            <a:avLst/>
          </a:prstGeom>
          <a:noFill/>
          <a:ln cap="sq" cmpd="sng" w="12700">
            <a:solidFill>
              <a:schemeClr val="lt2"/>
            </a:solidFill>
            <a:prstDash val="solid"/>
            <a:miter lim="800000"/>
            <a:headEnd len="med" w="med" type="none"/>
            <a:tailEnd len="med" w="med" type="none"/>
          </a:ln>
        </p:spPr>
      </p:cxnSp>
      <p:sp>
        <p:nvSpPr>
          <p:cNvPr id="86" name="Google Shape;86;p39"/>
          <p:cNvSpPr/>
          <p:nvPr/>
        </p:nvSpPr>
        <p:spPr>
          <a:xfrm>
            <a:off x="0" y="842962"/>
            <a:ext cx="2895600" cy="6018212"/>
          </a:xfrm>
          <a:custGeom>
            <a:rect b="b" l="l" r="r" t="t"/>
            <a:pathLst>
              <a:path extrusionOk="0" fill="none" h="21600" w="21600">
                <a:moveTo>
                  <a:pt x="-1" y="0"/>
                </a:moveTo>
                <a:cubicBezTo>
                  <a:pt x="11929" y="0"/>
                  <a:pt x="21600" y="9670"/>
                  <a:pt x="21600" y="21600"/>
                </a:cubicBezTo>
              </a:path>
              <a:path extrusionOk="0" h="21600" w="21600">
                <a:moveTo>
                  <a:pt x="-1" y="0"/>
                </a:moveTo>
                <a:cubicBezTo>
                  <a:pt x="11929" y="0"/>
                  <a:pt x="21600" y="9670"/>
                  <a:pt x="21600" y="21600"/>
                </a:cubicBezTo>
                <a:lnTo>
                  <a:pt x="0" y="21600"/>
                </a:lnTo>
                <a:lnTo>
                  <a:pt x="-1" y="0"/>
                </a:lnTo>
                <a:close/>
              </a:path>
            </a:pathLst>
          </a:custGeom>
          <a:gradFill>
            <a:gsLst>
              <a:gs pos="0">
                <a:schemeClr val="accent1"/>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87" name="Google Shape;87;p39"/>
          <p:cNvSpPr txBox="1"/>
          <p:nvPr>
            <p:ph type="title"/>
          </p:nvPr>
        </p:nvSpPr>
        <p:spPr>
          <a:xfrm>
            <a:off x="2362200" y="115887"/>
            <a:ext cx="6599237" cy="950912"/>
          </a:xfrm>
          <a:prstGeom prst="rect">
            <a:avLst/>
          </a:prstGeom>
          <a:noFill/>
          <a:ln>
            <a:noFill/>
          </a:ln>
        </p:spPr>
        <p:txBody>
          <a:bodyPr anchorCtr="0" anchor="ctr" bIns="46025" lIns="92075" spcFirstLastPara="1" rIns="92075" wrap="square" tIns="46025">
            <a:noAutofit/>
          </a:bodyPr>
          <a:lstStyle>
            <a:lvl1pPr lvl="0" marR="0" rtl="0" algn="l">
              <a:lnSpc>
                <a:spcPct val="70000"/>
              </a:lnSpc>
              <a:spcBef>
                <a:spcPts val="0"/>
              </a:spcBef>
              <a:spcAft>
                <a:spcPts val="0"/>
              </a:spcAft>
              <a:buSzPts val="1400"/>
              <a:buNone/>
              <a:defRPr b="1" i="0" sz="4800" u="none" cap="none" strike="noStrike">
                <a:solidFill>
                  <a:schemeClr val="dk2"/>
                </a:solidFill>
                <a:latin typeface="Arial Narrow"/>
                <a:ea typeface="Arial Narrow"/>
                <a:cs typeface="Arial Narrow"/>
                <a:sym typeface="Arial Narrow"/>
              </a:defRPr>
            </a:lvl1pPr>
            <a:lvl2pPr lvl="1" marR="0" rtl="0" algn="l">
              <a:lnSpc>
                <a:spcPct val="70000"/>
              </a:lnSpc>
              <a:spcBef>
                <a:spcPts val="0"/>
              </a:spcBef>
              <a:spcAft>
                <a:spcPts val="0"/>
              </a:spcAft>
              <a:buSzPts val="1400"/>
              <a:buNone/>
              <a:defRPr b="1" i="0" sz="4800" u="none" cap="none" strike="noStrike">
                <a:solidFill>
                  <a:schemeClr val="dk2"/>
                </a:solidFill>
                <a:latin typeface="Arial Narrow"/>
                <a:ea typeface="Arial Narrow"/>
                <a:cs typeface="Arial Narrow"/>
                <a:sym typeface="Arial Narrow"/>
              </a:defRPr>
            </a:lvl2pPr>
            <a:lvl3pPr lvl="2" marR="0" rtl="0" algn="l">
              <a:lnSpc>
                <a:spcPct val="70000"/>
              </a:lnSpc>
              <a:spcBef>
                <a:spcPts val="0"/>
              </a:spcBef>
              <a:spcAft>
                <a:spcPts val="0"/>
              </a:spcAft>
              <a:buSzPts val="1400"/>
              <a:buNone/>
              <a:defRPr b="1" i="0" sz="4800" u="none" cap="none" strike="noStrike">
                <a:solidFill>
                  <a:schemeClr val="dk2"/>
                </a:solidFill>
                <a:latin typeface="Arial Narrow"/>
                <a:ea typeface="Arial Narrow"/>
                <a:cs typeface="Arial Narrow"/>
                <a:sym typeface="Arial Narrow"/>
              </a:defRPr>
            </a:lvl3pPr>
            <a:lvl4pPr lvl="3" marR="0" rtl="0" algn="l">
              <a:lnSpc>
                <a:spcPct val="70000"/>
              </a:lnSpc>
              <a:spcBef>
                <a:spcPts val="0"/>
              </a:spcBef>
              <a:spcAft>
                <a:spcPts val="0"/>
              </a:spcAft>
              <a:buSzPts val="1400"/>
              <a:buNone/>
              <a:defRPr b="1" i="0" sz="4800" u="none" cap="none" strike="noStrike">
                <a:solidFill>
                  <a:schemeClr val="dk2"/>
                </a:solidFill>
                <a:latin typeface="Arial Narrow"/>
                <a:ea typeface="Arial Narrow"/>
                <a:cs typeface="Arial Narrow"/>
                <a:sym typeface="Arial Narrow"/>
              </a:defRPr>
            </a:lvl4pPr>
            <a:lvl5pPr lvl="4" marR="0" rtl="0" algn="l">
              <a:lnSpc>
                <a:spcPct val="70000"/>
              </a:lnSpc>
              <a:spcBef>
                <a:spcPts val="0"/>
              </a:spcBef>
              <a:spcAft>
                <a:spcPts val="0"/>
              </a:spcAft>
              <a:buSzPts val="1400"/>
              <a:buNone/>
              <a:defRPr b="1" i="0" sz="4800" u="none" cap="none" strike="noStrike">
                <a:solidFill>
                  <a:schemeClr val="dk2"/>
                </a:solidFill>
                <a:latin typeface="Arial Narrow"/>
                <a:ea typeface="Arial Narrow"/>
                <a:cs typeface="Arial Narrow"/>
                <a:sym typeface="Arial Narrow"/>
              </a:defRPr>
            </a:lvl5pPr>
            <a:lvl6pPr lvl="5" marR="0" rtl="0" algn="l">
              <a:lnSpc>
                <a:spcPct val="70000"/>
              </a:lnSpc>
              <a:spcBef>
                <a:spcPts val="0"/>
              </a:spcBef>
              <a:spcAft>
                <a:spcPts val="0"/>
              </a:spcAft>
              <a:buSzPts val="1400"/>
              <a:buNone/>
              <a:defRPr b="1" i="0" sz="4800" u="none" cap="none" strike="noStrike">
                <a:solidFill>
                  <a:schemeClr val="dk2"/>
                </a:solidFill>
                <a:latin typeface="Arial Narrow"/>
                <a:ea typeface="Arial Narrow"/>
                <a:cs typeface="Arial Narrow"/>
                <a:sym typeface="Arial Narrow"/>
              </a:defRPr>
            </a:lvl6pPr>
            <a:lvl7pPr lvl="6" marR="0" rtl="0" algn="l">
              <a:lnSpc>
                <a:spcPct val="70000"/>
              </a:lnSpc>
              <a:spcBef>
                <a:spcPts val="0"/>
              </a:spcBef>
              <a:spcAft>
                <a:spcPts val="0"/>
              </a:spcAft>
              <a:buSzPts val="1400"/>
              <a:buNone/>
              <a:defRPr b="1" i="0" sz="4800" u="none" cap="none" strike="noStrike">
                <a:solidFill>
                  <a:schemeClr val="dk2"/>
                </a:solidFill>
                <a:latin typeface="Arial Narrow"/>
                <a:ea typeface="Arial Narrow"/>
                <a:cs typeface="Arial Narrow"/>
                <a:sym typeface="Arial Narrow"/>
              </a:defRPr>
            </a:lvl7pPr>
            <a:lvl8pPr lvl="7" marR="0" rtl="0" algn="l">
              <a:lnSpc>
                <a:spcPct val="70000"/>
              </a:lnSpc>
              <a:spcBef>
                <a:spcPts val="0"/>
              </a:spcBef>
              <a:spcAft>
                <a:spcPts val="0"/>
              </a:spcAft>
              <a:buSzPts val="1400"/>
              <a:buNone/>
              <a:defRPr b="1" i="0" sz="4800" u="none" cap="none" strike="noStrike">
                <a:solidFill>
                  <a:schemeClr val="dk2"/>
                </a:solidFill>
                <a:latin typeface="Arial Narrow"/>
                <a:ea typeface="Arial Narrow"/>
                <a:cs typeface="Arial Narrow"/>
                <a:sym typeface="Arial Narrow"/>
              </a:defRPr>
            </a:lvl8pPr>
            <a:lvl9pPr lvl="8" marR="0" rtl="0" algn="l">
              <a:lnSpc>
                <a:spcPct val="70000"/>
              </a:lnSpc>
              <a:spcBef>
                <a:spcPts val="0"/>
              </a:spcBef>
              <a:spcAft>
                <a:spcPts val="0"/>
              </a:spcAft>
              <a:buSzPts val="1400"/>
              <a:buNone/>
              <a:defRPr b="1" i="0" sz="4800" u="none" cap="none" strike="noStrike">
                <a:solidFill>
                  <a:schemeClr val="dk2"/>
                </a:solidFill>
                <a:latin typeface="Arial Narrow"/>
                <a:ea typeface="Arial Narrow"/>
                <a:cs typeface="Arial Narrow"/>
                <a:sym typeface="Arial Narrow"/>
              </a:defRPr>
            </a:lvl9pPr>
          </a:lstStyle>
          <a:p/>
        </p:txBody>
      </p:sp>
      <p:sp>
        <p:nvSpPr>
          <p:cNvPr id="88" name="Google Shape;88;p39"/>
          <p:cNvSpPr txBox="1"/>
          <p:nvPr>
            <p:ph idx="1" type="body"/>
          </p:nvPr>
        </p:nvSpPr>
        <p:spPr>
          <a:xfrm>
            <a:off x="2397125" y="1785937"/>
            <a:ext cx="6567487" cy="4827587"/>
          </a:xfrm>
          <a:prstGeom prst="rect">
            <a:avLst/>
          </a:prstGeom>
          <a:noFill/>
          <a:ln>
            <a:noFill/>
          </a:ln>
        </p:spPr>
        <p:txBody>
          <a:bodyPr anchorCtr="0" anchor="t" bIns="46025" lIns="92075" spcFirstLastPara="1" rIns="92075" wrap="square" tIns="46025">
            <a:noAutofit/>
          </a:bodyPr>
          <a:lstStyle>
            <a:lvl1pPr indent="-317500" lvl="0" marL="457200" marR="0" rtl="0" algn="l">
              <a:spcBef>
                <a:spcPts val="560"/>
              </a:spcBef>
              <a:spcAft>
                <a:spcPts val="0"/>
              </a:spcAft>
              <a:buClr>
                <a:schemeClr val="hlink"/>
              </a:buClr>
              <a:buSzPts val="1400"/>
              <a:buFont typeface="Arial"/>
              <a:buChar char="●"/>
              <a:defRPr b="0" i="0" sz="2800" u="none" cap="none" strike="noStrike">
                <a:solidFill>
                  <a:schemeClr val="dk1"/>
                </a:solidFill>
                <a:latin typeface="Arial"/>
                <a:ea typeface="Arial"/>
                <a:cs typeface="Arial"/>
                <a:sym typeface="Arial"/>
              </a:defRPr>
            </a:lvl1pPr>
            <a:lvl2pPr indent="-352425" lvl="1" marL="914400" marR="0" rtl="0" algn="l">
              <a:spcBef>
                <a:spcPts val="520"/>
              </a:spcBef>
              <a:spcAft>
                <a:spcPts val="0"/>
              </a:spcAft>
              <a:buClr>
                <a:schemeClr val="dk2"/>
              </a:buClr>
              <a:buSzPts val="1950"/>
              <a:buFont typeface="Arial"/>
              <a:buChar char="●"/>
              <a:defRPr b="0" i="0" sz="2600" u="none" cap="none" strike="noStrike">
                <a:solidFill>
                  <a:schemeClr val="dk1"/>
                </a:solidFill>
                <a:latin typeface="Arial"/>
                <a:ea typeface="Arial"/>
                <a:cs typeface="Arial"/>
                <a:sym typeface="Arial"/>
              </a:defRPr>
            </a:lvl2pPr>
            <a:lvl3pPr indent="-327660" lvl="2" marL="1371600" marR="0" rtl="0" algn="l">
              <a:spcBef>
                <a:spcPts val="480"/>
              </a:spcBef>
              <a:spcAft>
                <a:spcPts val="0"/>
              </a:spcAft>
              <a:buClr>
                <a:schemeClr val="hlink"/>
              </a:buClr>
              <a:buSzPts val="156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2"/>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hlink"/>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hlink"/>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hlink"/>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hlink"/>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hlink"/>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9" name="Google Shape;89;p39"/>
          <p:cNvSpPr txBox="1"/>
          <p:nvPr>
            <p:ph idx="10" type="dt"/>
          </p:nvPr>
        </p:nvSpPr>
        <p:spPr>
          <a:xfrm>
            <a:off x="304800" y="6248400"/>
            <a:ext cx="1905000" cy="457200"/>
          </a:xfrm>
          <a:prstGeom prst="rect">
            <a:avLst/>
          </a:prstGeom>
          <a:noFill/>
          <a:ln>
            <a:noFill/>
          </a:ln>
        </p:spPr>
        <p:txBody>
          <a:bodyPr anchorCtr="0" anchor="ctr" bIns="46025" lIns="92075" spcFirstLastPara="1" rIns="92075" wrap="square" tIns="46025">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90" name="Google Shape;90;p39"/>
          <p:cNvSpPr txBox="1"/>
          <p:nvPr>
            <p:ph idx="11" type="ftr"/>
          </p:nvPr>
        </p:nvSpPr>
        <p:spPr>
          <a:xfrm>
            <a:off x="3581400" y="6248400"/>
            <a:ext cx="2895600" cy="457200"/>
          </a:xfrm>
          <a:prstGeom prst="rect">
            <a:avLst/>
          </a:prstGeom>
          <a:noFill/>
          <a:ln>
            <a:noFill/>
          </a:ln>
        </p:spPr>
        <p:txBody>
          <a:bodyPr anchorCtr="0" anchor="ctr" bIns="46025" lIns="92075" spcFirstLastPara="1" rIns="92075" wrap="square" tIns="46025">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91" name="Google Shape;91;p39"/>
          <p:cNvSpPr txBox="1"/>
          <p:nvPr>
            <p:ph idx="12" type="sldNum"/>
          </p:nvPr>
        </p:nvSpPr>
        <p:spPr>
          <a:xfrm>
            <a:off x="7010400" y="6248400"/>
            <a:ext cx="1905000" cy="457200"/>
          </a:xfrm>
          <a:prstGeom prst="rect">
            <a:avLst/>
          </a:prstGeom>
          <a:noFill/>
          <a:ln>
            <a:noFill/>
          </a:ln>
        </p:spPr>
        <p:txBody>
          <a:bodyPr anchorCtr="0" anchor="ctr" bIns="46025" lIns="92075" spcFirstLastPara="1" rIns="92075" wrap="square" tIns="46025">
            <a:noAutofit/>
          </a:bodyPr>
          <a:lstStyle>
            <a:lvl1pPr indent="0" lvl="0" marL="0" marR="0" rtl="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1pPr>
            <a:lvl2pPr indent="0" lvl="1" marL="0" marR="0" rtl="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2pPr>
            <a:lvl3pPr indent="0" lvl="2" marL="0" marR="0" rtl="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3pPr>
            <a:lvl4pPr indent="0" lvl="3" marL="0" marR="0" rtl="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4pPr>
            <a:lvl5pPr indent="0" lvl="4" marL="0" marR="0" rtl="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5pPr>
            <a:lvl6pPr indent="0" lvl="5" marL="0" marR="0" rtl="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6pPr>
            <a:lvl7pPr indent="0" lvl="6" marL="0" marR="0" rtl="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7pPr>
            <a:lvl8pPr indent="0" lvl="7" marL="0" marR="0" rtl="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8pPr>
            <a:lvl9pPr indent="0" lvl="8" marL="0" marR="0" rtl="0" algn="r">
              <a:lnSpc>
                <a:spcPct val="100000"/>
              </a:lnSpc>
              <a:spcBef>
                <a:spcPts val="0"/>
              </a:spcBef>
              <a:spcAft>
                <a:spcPts val="0"/>
              </a:spcAft>
              <a:buClr>
                <a:schemeClr val="hlink"/>
              </a:buClr>
              <a:buSzPts val="1400"/>
              <a:buFont typeface="Arial"/>
              <a:buNone/>
              <a:defRPr b="0" i="0" sz="1400" u="none">
                <a:solidFill>
                  <a:schemeClr val="hlink"/>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5.png"/><Relationship Id="rId5"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comments" Target="../comments/commen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omments" Target="../comments/commen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comments" Target="../comments/commen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omments" Target="../comments/commen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9.png"/><Relationship Id="rId4" Type="http://schemas.openxmlformats.org/officeDocument/2006/relationships/image" Target="../media/image13.jpg"/><Relationship Id="rId5"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
          <p:cNvSpPr txBox="1"/>
          <p:nvPr/>
        </p:nvSpPr>
        <p:spPr>
          <a:xfrm>
            <a:off x="8610600" y="6459537"/>
            <a:ext cx="304800" cy="246062"/>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2"/>
              </a:buClr>
              <a:buSzPts val="1000"/>
              <a:buFont typeface="Arial"/>
              <a:buNone/>
            </a:pPr>
            <a:fld id="{00000000-1234-1234-1234-123412341234}" type="slidenum">
              <a:rPr b="0" i="0" lang="en-US" sz="1000" u="none">
                <a:solidFill>
                  <a:schemeClr val="lt2"/>
                </a:solidFill>
                <a:latin typeface="Arial"/>
                <a:ea typeface="Arial"/>
                <a:cs typeface="Arial"/>
                <a:sym typeface="Arial"/>
              </a:rPr>
              <a:t>‹#›</a:t>
            </a:fld>
            <a:endParaRPr/>
          </a:p>
        </p:txBody>
      </p:sp>
      <p:sp>
        <p:nvSpPr>
          <p:cNvPr id="107" name="Google Shape;107;p1"/>
          <p:cNvSpPr txBox="1"/>
          <p:nvPr/>
        </p:nvSpPr>
        <p:spPr>
          <a:xfrm>
            <a:off x="1371600" y="587375"/>
            <a:ext cx="6823075" cy="1816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2"/>
              </a:buClr>
              <a:buSzPts val="4400"/>
              <a:buFont typeface="Calibri"/>
              <a:buNone/>
            </a:pPr>
            <a:r>
              <a:rPr b="1" i="0" lang="en-US" sz="4400" u="none">
                <a:solidFill>
                  <a:schemeClr val="lt2"/>
                </a:solidFill>
                <a:latin typeface="Calibri"/>
                <a:ea typeface="Calibri"/>
                <a:cs typeface="Calibri"/>
                <a:sym typeface="Calibri"/>
              </a:rPr>
              <a:t>City of Los Angeles</a:t>
            </a:r>
            <a:endParaRPr/>
          </a:p>
          <a:p>
            <a:pPr indent="0" lvl="0" marL="0" marR="0" rtl="0" algn="ctr">
              <a:lnSpc>
                <a:spcPct val="100000"/>
              </a:lnSpc>
              <a:spcBef>
                <a:spcPts val="0"/>
              </a:spcBef>
              <a:spcAft>
                <a:spcPts val="0"/>
              </a:spcAft>
              <a:buClr>
                <a:schemeClr val="lt2"/>
              </a:buClr>
              <a:buSzPts val="3200"/>
              <a:buFont typeface="Calibri"/>
              <a:buNone/>
            </a:pPr>
            <a:r>
              <a:rPr b="1" i="0" lang="en-US" sz="3200" u="none">
                <a:solidFill>
                  <a:schemeClr val="lt2"/>
                </a:solidFill>
                <a:latin typeface="Calibri"/>
                <a:ea typeface="Calibri"/>
                <a:cs typeface="Calibri"/>
                <a:sym typeface="Calibri"/>
              </a:rPr>
              <a:t>Department of Public Works</a:t>
            </a:r>
            <a:endParaRPr/>
          </a:p>
          <a:p>
            <a:pPr indent="0" lvl="0" marL="0" marR="0" rtl="0" algn="ctr">
              <a:lnSpc>
                <a:spcPct val="100000"/>
              </a:lnSpc>
              <a:spcBef>
                <a:spcPts val="0"/>
              </a:spcBef>
              <a:spcAft>
                <a:spcPts val="0"/>
              </a:spcAft>
              <a:buClr>
                <a:schemeClr val="lt2"/>
              </a:buClr>
              <a:buSzPts val="3200"/>
              <a:buFont typeface="Calibri"/>
              <a:buNone/>
            </a:pPr>
            <a:r>
              <a:rPr b="1" i="0" lang="en-US" sz="3200" u="none">
                <a:solidFill>
                  <a:schemeClr val="lt2"/>
                </a:solidFill>
                <a:latin typeface="Calibri"/>
                <a:ea typeface="Calibri"/>
                <a:cs typeface="Calibri"/>
                <a:sym typeface="Calibri"/>
              </a:rPr>
              <a:t>Bureau of Engineering</a:t>
            </a:r>
            <a:endParaRPr/>
          </a:p>
        </p:txBody>
      </p:sp>
      <p:sp>
        <p:nvSpPr>
          <p:cNvPr id="108" name="Google Shape;108;p1"/>
          <p:cNvSpPr txBox="1"/>
          <p:nvPr/>
        </p:nvSpPr>
        <p:spPr>
          <a:xfrm>
            <a:off x="685800" y="2246312"/>
            <a:ext cx="8001000" cy="27066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t/>
            </a:r>
            <a:endParaRPr b="0" i="0" sz="2800" u="non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chemeClr val="lt2"/>
              </a:buClr>
              <a:buSzPts val="3000"/>
              <a:buFont typeface="Calibri"/>
              <a:buNone/>
            </a:pPr>
            <a:r>
              <a:rPr b="1" i="0" lang="en-US" sz="3000" u="none">
                <a:solidFill>
                  <a:schemeClr val="lt2"/>
                </a:solidFill>
                <a:latin typeface="Calibri"/>
                <a:ea typeface="Calibri"/>
                <a:cs typeface="Calibri"/>
                <a:sym typeface="Calibri"/>
              </a:rPr>
              <a:t>Asilomar Boulevard Stabilization Project</a:t>
            </a:r>
            <a:endParaRPr/>
          </a:p>
          <a:p>
            <a:pPr indent="0" lvl="0" marL="0" marR="0" rtl="0" algn="ctr">
              <a:lnSpc>
                <a:spcPct val="100000"/>
              </a:lnSpc>
              <a:spcBef>
                <a:spcPts val="0"/>
              </a:spcBef>
              <a:spcAft>
                <a:spcPts val="0"/>
              </a:spcAft>
              <a:buClr>
                <a:srgbClr val="000000"/>
              </a:buClr>
              <a:buSzPts val="2800"/>
              <a:buFont typeface="Calibri"/>
              <a:buNone/>
            </a:pPr>
            <a:r>
              <a:rPr b="0" i="1" lang="en-US" sz="2800" u="none">
                <a:solidFill>
                  <a:srgbClr val="000000"/>
                </a:solidFill>
                <a:latin typeface="Calibri"/>
                <a:ea typeface="Calibri"/>
                <a:cs typeface="Calibri"/>
                <a:sym typeface="Calibri"/>
              </a:rPr>
              <a:t>Coastal Development Permit (CDP) #21-02</a:t>
            </a:r>
            <a:endParaRPr/>
          </a:p>
          <a:p>
            <a:pPr indent="0" lvl="0" marL="0" marR="0" rtl="0" algn="ctr">
              <a:lnSpc>
                <a:spcPct val="100000"/>
              </a:lnSpc>
              <a:spcBef>
                <a:spcPts val="0"/>
              </a:spcBef>
              <a:spcAft>
                <a:spcPts val="0"/>
              </a:spcAft>
              <a:buClr>
                <a:srgbClr val="000000"/>
              </a:buClr>
              <a:buSzPts val="2800"/>
              <a:buFont typeface="Calibri"/>
              <a:buNone/>
            </a:pPr>
            <a:r>
              <a:rPr b="1" i="1" lang="en-US" sz="2800" u="none">
                <a:solidFill>
                  <a:srgbClr val="000000"/>
                </a:solidFill>
                <a:latin typeface="Calibri"/>
                <a:ea typeface="Calibri"/>
                <a:cs typeface="Calibri"/>
                <a:sym typeface="Calibri"/>
              </a:rPr>
              <a:t> PUBLIC HEARING PRESENTATION &amp; TESTIMONY</a:t>
            </a:r>
            <a:endParaRPr/>
          </a:p>
          <a:p>
            <a:pPr indent="0" lvl="0" marL="0" marR="0" rtl="0" algn="ctr">
              <a:lnSpc>
                <a:spcPct val="100000"/>
              </a:lnSpc>
              <a:spcBef>
                <a:spcPts val="0"/>
              </a:spcBef>
              <a:spcAft>
                <a:spcPts val="0"/>
              </a:spcAft>
              <a:buClr>
                <a:schemeClr val="dk1"/>
              </a:buClr>
              <a:buSzPts val="1400"/>
              <a:buFont typeface="Times New Roman"/>
              <a:buNone/>
            </a:pPr>
            <a:r>
              <a:t/>
            </a:r>
            <a:endParaRPr b="0" i="0" sz="1400" u="none">
              <a:solidFill>
                <a:schemeClr val="lt2"/>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800"/>
              <a:buFont typeface="Times New Roman"/>
              <a:buNone/>
            </a:pPr>
            <a:r>
              <a:t/>
            </a:r>
            <a:endParaRPr b="1" i="0" sz="2800" u="none">
              <a:solidFill>
                <a:schemeClr val="lt2"/>
              </a:solidFill>
              <a:latin typeface="Calibri"/>
              <a:ea typeface="Calibri"/>
              <a:cs typeface="Calibri"/>
              <a:sym typeface="Calibri"/>
            </a:endParaRPr>
          </a:p>
          <a:p>
            <a:pPr indent="0" lvl="0" marL="0" marR="0" rtl="0" algn="ctr">
              <a:lnSpc>
                <a:spcPct val="100000"/>
              </a:lnSpc>
              <a:spcBef>
                <a:spcPts val="480"/>
              </a:spcBef>
              <a:spcAft>
                <a:spcPts val="0"/>
              </a:spcAft>
              <a:buClr>
                <a:schemeClr val="lt2"/>
              </a:buClr>
              <a:buSzPts val="2400"/>
              <a:buFont typeface="Calibri"/>
              <a:buNone/>
            </a:pPr>
            <a:r>
              <a:rPr b="1" i="1" lang="en-US" sz="2400" u="none">
                <a:solidFill>
                  <a:schemeClr val="lt2"/>
                </a:solidFill>
                <a:latin typeface="Calibri"/>
                <a:ea typeface="Calibri"/>
                <a:cs typeface="Calibri"/>
                <a:sym typeface="Calibri"/>
              </a:rPr>
              <a:t>October 21, 2021</a:t>
            </a:r>
            <a:endParaRPr/>
          </a:p>
          <a:p>
            <a:pPr indent="0" lvl="0" marL="0" marR="0" rtl="0" algn="ctr">
              <a:lnSpc>
                <a:spcPct val="100000"/>
              </a:lnSpc>
              <a:spcBef>
                <a:spcPts val="480"/>
              </a:spcBef>
              <a:spcAft>
                <a:spcPts val="0"/>
              </a:spcAft>
              <a:buClr>
                <a:schemeClr val="dk1"/>
              </a:buClr>
              <a:buSzPts val="2400"/>
              <a:buFont typeface="Times New Roman"/>
              <a:buNone/>
            </a:pPr>
            <a:r>
              <a:t/>
            </a:r>
            <a:endParaRPr b="1" i="1" sz="2400" u="none">
              <a:solidFill>
                <a:schemeClr val="lt2"/>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1" sz="2400" u="none">
              <a:solidFill>
                <a:schemeClr val="lt2"/>
              </a:solidFill>
              <a:latin typeface="Calibri"/>
              <a:ea typeface="Calibri"/>
              <a:cs typeface="Calibri"/>
              <a:sym typeface="Calibri"/>
            </a:endParaRPr>
          </a:p>
        </p:txBody>
      </p:sp>
      <p:pic>
        <p:nvPicPr>
          <p:cNvPr descr="DPWLogo4color - Oct 2014.jpg" id="109" name="Google Shape;109;p1"/>
          <p:cNvPicPr preferRelativeResize="0"/>
          <p:nvPr/>
        </p:nvPicPr>
        <p:blipFill rotWithShape="1">
          <a:blip r:embed="rId3">
            <a:alphaModFix/>
          </a:blip>
          <a:srcRect b="0" l="0" r="0" t="0"/>
          <a:stretch/>
        </p:blipFill>
        <p:spPr>
          <a:xfrm>
            <a:off x="7319962" y="357187"/>
            <a:ext cx="1458912" cy="1736725"/>
          </a:xfrm>
          <a:prstGeom prst="rect">
            <a:avLst/>
          </a:prstGeom>
          <a:noFill/>
          <a:ln>
            <a:noFill/>
          </a:ln>
        </p:spPr>
      </p:pic>
      <p:pic>
        <p:nvPicPr>
          <p:cNvPr descr="G:\Seagate\Escobar Files\One-Stop Source\BOE Stuff\City of LA Seal 001.jpg" id="110" name="Google Shape;110;p1"/>
          <p:cNvPicPr preferRelativeResize="0"/>
          <p:nvPr/>
        </p:nvPicPr>
        <p:blipFill rotWithShape="1">
          <a:blip r:embed="rId4">
            <a:alphaModFix/>
          </a:blip>
          <a:srcRect b="23825" l="26283" r="27126" t="18801"/>
          <a:stretch/>
        </p:blipFill>
        <p:spPr>
          <a:xfrm>
            <a:off x="425450" y="460375"/>
            <a:ext cx="1541462" cy="1516062"/>
          </a:xfrm>
          <a:prstGeom prst="rect">
            <a:avLst/>
          </a:prstGeom>
          <a:noFill/>
          <a:ln>
            <a:noFill/>
          </a:ln>
        </p:spPr>
      </p:pic>
      <p:pic>
        <p:nvPicPr>
          <p:cNvPr id="111" name="Google Shape;111;p1"/>
          <p:cNvPicPr preferRelativeResize="0"/>
          <p:nvPr/>
        </p:nvPicPr>
        <p:blipFill rotWithShape="1">
          <a:blip r:embed="rId5">
            <a:alphaModFix/>
          </a:blip>
          <a:srcRect b="0" l="0" r="0" t="0"/>
          <a:stretch/>
        </p:blipFill>
        <p:spPr>
          <a:xfrm>
            <a:off x="3352800" y="4800600"/>
            <a:ext cx="2514600" cy="1676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0"/>
          <p:cNvSpPr txBox="1"/>
          <p:nvPr/>
        </p:nvSpPr>
        <p:spPr>
          <a:xfrm>
            <a:off x="152400" y="228600"/>
            <a:ext cx="8915400"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2"/>
              </a:buClr>
              <a:buSzPts val="3600"/>
              <a:buFont typeface="Calibri"/>
              <a:buNone/>
            </a:pPr>
            <a:r>
              <a:rPr b="1" i="0" lang="en-US" sz="3600" u="none">
                <a:solidFill>
                  <a:schemeClr val="lt2"/>
                </a:solidFill>
                <a:latin typeface="Calibri"/>
                <a:ea typeface="Calibri"/>
                <a:cs typeface="Calibri"/>
                <a:sym typeface="Calibri"/>
              </a:rPr>
              <a:t>Deep Soil Mixing - Drill Rig</a:t>
            </a:r>
            <a:endParaRPr/>
          </a:p>
        </p:txBody>
      </p:sp>
      <p:pic>
        <p:nvPicPr>
          <p:cNvPr id="192" name="Google Shape;192;p10"/>
          <p:cNvPicPr preferRelativeResize="0"/>
          <p:nvPr/>
        </p:nvPicPr>
        <p:blipFill rotWithShape="1">
          <a:blip r:embed="rId3">
            <a:alphaModFix/>
          </a:blip>
          <a:srcRect b="0" l="0" r="0" t="0"/>
          <a:stretch/>
        </p:blipFill>
        <p:spPr>
          <a:xfrm>
            <a:off x="2133600" y="874712"/>
            <a:ext cx="4953000" cy="56245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1"/>
          <p:cNvSpPr txBox="1"/>
          <p:nvPr/>
        </p:nvSpPr>
        <p:spPr>
          <a:xfrm>
            <a:off x="152400" y="381000"/>
            <a:ext cx="89154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2"/>
              </a:buClr>
              <a:buSzPts val="4000"/>
              <a:buFont typeface="Calibri"/>
              <a:buNone/>
            </a:pPr>
            <a:r>
              <a:rPr b="1" i="0" lang="en-US" sz="4000" u="none">
                <a:solidFill>
                  <a:schemeClr val="lt2"/>
                </a:solidFill>
                <a:latin typeface="Calibri"/>
                <a:ea typeface="Calibri"/>
                <a:cs typeface="Calibri"/>
                <a:sym typeface="Calibri"/>
              </a:rPr>
              <a:t>Deep Soil Mixing Process</a:t>
            </a:r>
            <a:endParaRPr/>
          </a:p>
        </p:txBody>
      </p:sp>
      <p:pic>
        <p:nvPicPr>
          <p:cNvPr id="199" name="Google Shape;199;p11"/>
          <p:cNvPicPr preferRelativeResize="0"/>
          <p:nvPr/>
        </p:nvPicPr>
        <p:blipFill rotWithShape="1">
          <a:blip r:embed="rId3">
            <a:alphaModFix/>
          </a:blip>
          <a:srcRect b="1739" l="422" r="703" t="0"/>
          <a:stretch/>
        </p:blipFill>
        <p:spPr>
          <a:xfrm>
            <a:off x="523875" y="1089025"/>
            <a:ext cx="8172450" cy="4930775"/>
          </a:xfrm>
          <a:prstGeom prst="rect">
            <a:avLst/>
          </a:prstGeom>
          <a:noFill/>
          <a:ln cap="flat" cmpd="sng" w="25400">
            <a:solidFill>
              <a:schemeClr val="lt2"/>
            </a:solidFill>
            <a:prstDash val="solid"/>
            <a:miter lim="800000"/>
            <a:headEnd len="sm" w="sm" type="none"/>
            <a:tailEnd len="sm" w="sm" type="none"/>
          </a:ln>
        </p:spPr>
      </p:pic>
      <p:sp>
        <p:nvSpPr>
          <p:cNvPr id="200" name="Google Shape;200;p11"/>
          <p:cNvSpPr/>
          <p:nvPr/>
        </p:nvSpPr>
        <p:spPr>
          <a:xfrm>
            <a:off x="542925" y="1143000"/>
            <a:ext cx="1333500" cy="654050"/>
          </a:xfrm>
          <a:prstGeom prst="wedgeRectCallout">
            <a:avLst>
              <a:gd fmla="val 15355" name="adj1"/>
              <a:gd fmla="val 20360" name="adj2"/>
            </a:avLst>
          </a:prstGeom>
          <a:solidFill>
            <a:srgbClr val="FFFFCC"/>
          </a:solidFill>
          <a:ln cap="flat" cmpd="sng" w="19050">
            <a:solidFill>
              <a:schemeClr val="lt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a:solidFill>
                  <a:srgbClr val="000000"/>
                </a:solidFill>
                <a:latin typeface="Arial"/>
                <a:ea typeface="Arial"/>
                <a:cs typeface="Arial"/>
                <a:sym typeface="Arial"/>
              </a:rPr>
              <a:t>Step 1:</a:t>
            </a:r>
            <a:endParaRPr/>
          </a:p>
          <a:p>
            <a:pPr indent="0" lvl="0" marL="0" marR="0" rtl="0" algn="l">
              <a:lnSpc>
                <a:spcPct val="100000"/>
              </a:lnSpc>
              <a:spcBef>
                <a:spcPts val="0"/>
              </a:spcBef>
              <a:spcAft>
                <a:spcPts val="0"/>
              </a:spcAft>
              <a:buClr>
                <a:srgbClr val="000000"/>
              </a:buClr>
              <a:buSzPts val="1100"/>
              <a:buFont typeface="Arial"/>
              <a:buNone/>
            </a:pPr>
            <a:r>
              <a:rPr b="0" i="0" lang="en-US" sz="1100" u="none">
                <a:solidFill>
                  <a:srgbClr val="000000"/>
                </a:solidFill>
                <a:latin typeface="Arial"/>
                <a:ea typeface="Arial"/>
                <a:cs typeface="Arial"/>
                <a:sym typeface="Arial"/>
              </a:rPr>
              <a:t>Setting up auger rig at pile position.</a:t>
            </a:r>
            <a:endParaRPr/>
          </a:p>
        </p:txBody>
      </p:sp>
      <p:sp>
        <p:nvSpPr>
          <p:cNvPr id="201" name="Google Shape;201;p11"/>
          <p:cNvSpPr/>
          <p:nvPr/>
        </p:nvSpPr>
        <p:spPr>
          <a:xfrm>
            <a:off x="1981200" y="1143000"/>
            <a:ext cx="1295400" cy="1098550"/>
          </a:xfrm>
          <a:prstGeom prst="wedgeRectCallout">
            <a:avLst>
              <a:gd fmla="val 15355" name="adj1"/>
              <a:gd fmla="val 20360" name="adj2"/>
            </a:avLst>
          </a:prstGeom>
          <a:solidFill>
            <a:srgbClr val="FFFFCC"/>
          </a:solidFill>
          <a:ln cap="flat" cmpd="sng" w="19050">
            <a:solidFill>
              <a:schemeClr val="lt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a:solidFill>
                  <a:srgbClr val="000000"/>
                </a:solidFill>
                <a:latin typeface="Arial"/>
                <a:ea typeface="Arial"/>
                <a:cs typeface="Arial"/>
                <a:sym typeface="Arial"/>
              </a:rPr>
              <a:t>Step 2:</a:t>
            </a:r>
            <a:endParaRPr/>
          </a:p>
          <a:p>
            <a:pPr indent="0" lvl="0" marL="0" marR="0" rtl="0" algn="l">
              <a:lnSpc>
                <a:spcPct val="100000"/>
              </a:lnSpc>
              <a:spcBef>
                <a:spcPts val="0"/>
              </a:spcBef>
              <a:spcAft>
                <a:spcPts val="0"/>
              </a:spcAft>
              <a:buClr>
                <a:srgbClr val="000000"/>
              </a:buClr>
              <a:buSzPts val="1100"/>
              <a:buFont typeface="Arial"/>
              <a:buNone/>
            </a:pPr>
            <a:r>
              <a:rPr b="0" i="0" lang="en-US" sz="1100" u="none">
                <a:solidFill>
                  <a:srgbClr val="000000"/>
                </a:solidFill>
                <a:latin typeface="Arial"/>
                <a:ea typeface="Arial"/>
                <a:cs typeface="Arial"/>
                <a:sym typeface="Arial"/>
              </a:rPr>
              <a:t>Augering with the required size auger. Tungsten carbide drill bits are used</a:t>
            </a:r>
            <a:endParaRPr/>
          </a:p>
        </p:txBody>
      </p:sp>
      <p:sp>
        <p:nvSpPr>
          <p:cNvPr id="202" name="Google Shape;202;p11"/>
          <p:cNvSpPr/>
          <p:nvPr/>
        </p:nvSpPr>
        <p:spPr>
          <a:xfrm>
            <a:off x="3381375" y="1143000"/>
            <a:ext cx="1257300" cy="838200"/>
          </a:xfrm>
          <a:prstGeom prst="wedgeRectCallout">
            <a:avLst>
              <a:gd fmla="val 15355" name="adj1"/>
              <a:gd fmla="val 20360" name="adj2"/>
            </a:avLst>
          </a:prstGeom>
          <a:solidFill>
            <a:srgbClr val="FFFFCC"/>
          </a:solidFill>
          <a:ln cap="flat" cmpd="sng" w="19050">
            <a:solidFill>
              <a:schemeClr val="lt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a:solidFill>
                  <a:srgbClr val="000000"/>
                </a:solidFill>
                <a:latin typeface="Arial"/>
                <a:ea typeface="Arial"/>
                <a:cs typeface="Arial"/>
                <a:sym typeface="Arial"/>
              </a:rPr>
              <a:t>Step 3:</a:t>
            </a:r>
            <a:endParaRPr/>
          </a:p>
          <a:p>
            <a:pPr indent="0" lvl="0" marL="0" marR="0" rtl="0" algn="l">
              <a:lnSpc>
                <a:spcPct val="100000"/>
              </a:lnSpc>
              <a:spcBef>
                <a:spcPts val="0"/>
              </a:spcBef>
              <a:spcAft>
                <a:spcPts val="0"/>
              </a:spcAft>
              <a:buClr>
                <a:srgbClr val="000000"/>
              </a:buClr>
              <a:buSzPts val="1100"/>
              <a:buFont typeface="Arial"/>
              <a:buNone/>
            </a:pPr>
            <a:r>
              <a:rPr b="0" i="0" lang="en-US" sz="1100" u="none">
                <a:solidFill>
                  <a:srgbClr val="000000"/>
                </a:solidFill>
                <a:latin typeface="Arial"/>
                <a:ea typeface="Arial"/>
                <a:cs typeface="Arial"/>
                <a:sym typeface="Arial"/>
              </a:rPr>
              <a:t>Pumping of cement grout while augering.</a:t>
            </a:r>
            <a:endParaRPr/>
          </a:p>
        </p:txBody>
      </p:sp>
      <p:sp>
        <p:nvSpPr>
          <p:cNvPr id="203" name="Google Shape;203;p11"/>
          <p:cNvSpPr/>
          <p:nvPr/>
        </p:nvSpPr>
        <p:spPr>
          <a:xfrm>
            <a:off x="4729162" y="1162050"/>
            <a:ext cx="1257300" cy="1123950"/>
          </a:xfrm>
          <a:prstGeom prst="wedgeRectCallout">
            <a:avLst>
              <a:gd fmla="val 15355" name="adj1"/>
              <a:gd fmla="val 20360" name="adj2"/>
            </a:avLst>
          </a:prstGeom>
          <a:solidFill>
            <a:srgbClr val="FFFFCC"/>
          </a:solidFill>
          <a:ln cap="flat" cmpd="sng" w="19050">
            <a:solidFill>
              <a:schemeClr val="lt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a:solidFill>
                  <a:srgbClr val="000000"/>
                </a:solidFill>
                <a:latin typeface="Arial"/>
                <a:ea typeface="Arial"/>
                <a:cs typeface="Arial"/>
                <a:sym typeface="Arial"/>
              </a:rPr>
              <a:t>Step 4:</a:t>
            </a:r>
            <a:endParaRPr/>
          </a:p>
          <a:p>
            <a:pPr indent="0" lvl="0" marL="0" marR="0" rtl="0" algn="l">
              <a:lnSpc>
                <a:spcPct val="100000"/>
              </a:lnSpc>
              <a:spcBef>
                <a:spcPts val="0"/>
              </a:spcBef>
              <a:spcAft>
                <a:spcPts val="0"/>
              </a:spcAft>
              <a:buClr>
                <a:srgbClr val="000000"/>
              </a:buClr>
              <a:buSzPts val="1100"/>
              <a:buFont typeface="Arial"/>
              <a:buNone/>
            </a:pPr>
            <a:r>
              <a:rPr b="0" i="0" lang="en-US" sz="1100" u="none">
                <a:solidFill>
                  <a:srgbClr val="000000"/>
                </a:solidFill>
                <a:latin typeface="Arial"/>
                <a:ea typeface="Arial"/>
                <a:cs typeface="Arial"/>
                <a:sym typeface="Arial"/>
              </a:rPr>
              <a:t>Mixing is by auger rotation as a form of mechanical agitation.</a:t>
            </a:r>
            <a:endParaRPr/>
          </a:p>
        </p:txBody>
      </p:sp>
      <p:sp>
        <p:nvSpPr>
          <p:cNvPr id="204" name="Google Shape;204;p11"/>
          <p:cNvSpPr/>
          <p:nvPr/>
        </p:nvSpPr>
        <p:spPr>
          <a:xfrm>
            <a:off x="6091237" y="1171575"/>
            <a:ext cx="1257300" cy="838200"/>
          </a:xfrm>
          <a:prstGeom prst="wedgeRectCallout">
            <a:avLst>
              <a:gd fmla="val 15355" name="adj1"/>
              <a:gd fmla="val 20360" name="adj2"/>
            </a:avLst>
          </a:prstGeom>
          <a:solidFill>
            <a:srgbClr val="FFFFCC"/>
          </a:solidFill>
          <a:ln cap="flat" cmpd="sng" w="19050">
            <a:solidFill>
              <a:schemeClr val="lt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a:solidFill>
                  <a:srgbClr val="000000"/>
                </a:solidFill>
                <a:latin typeface="Arial"/>
                <a:ea typeface="Arial"/>
                <a:cs typeface="Arial"/>
                <a:sym typeface="Arial"/>
              </a:rPr>
              <a:t>Step 5:</a:t>
            </a:r>
            <a:endParaRPr/>
          </a:p>
          <a:p>
            <a:pPr indent="0" lvl="0" marL="0" marR="0" rtl="0" algn="l">
              <a:lnSpc>
                <a:spcPct val="100000"/>
              </a:lnSpc>
              <a:spcBef>
                <a:spcPts val="0"/>
              </a:spcBef>
              <a:spcAft>
                <a:spcPts val="0"/>
              </a:spcAft>
              <a:buClr>
                <a:srgbClr val="000000"/>
              </a:buClr>
              <a:buSzPts val="1100"/>
              <a:buFont typeface="Arial"/>
              <a:buNone/>
            </a:pPr>
            <a:r>
              <a:rPr b="0" i="0" lang="en-US" sz="1100" u="none">
                <a:solidFill>
                  <a:srgbClr val="000000"/>
                </a:solidFill>
                <a:latin typeface="Arial"/>
                <a:ea typeface="Arial"/>
                <a:cs typeface="Arial"/>
                <a:sym typeface="Arial"/>
              </a:rPr>
              <a:t>Withdraw auger in anti-clockwise rotation.</a:t>
            </a:r>
            <a:endParaRPr/>
          </a:p>
        </p:txBody>
      </p:sp>
      <p:sp>
        <p:nvSpPr>
          <p:cNvPr id="205" name="Google Shape;205;p11"/>
          <p:cNvSpPr/>
          <p:nvPr/>
        </p:nvSpPr>
        <p:spPr>
          <a:xfrm>
            <a:off x="7439025" y="1171575"/>
            <a:ext cx="1257300" cy="838200"/>
          </a:xfrm>
          <a:prstGeom prst="wedgeRectCallout">
            <a:avLst>
              <a:gd fmla="val 15355" name="adj1"/>
              <a:gd fmla="val 20360" name="adj2"/>
            </a:avLst>
          </a:prstGeom>
          <a:solidFill>
            <a:srgbClr val="FFFFCC"/>
          </a:solidFill>
          <a:ln cap="flat" cmpd="sng" w="19050">
            <a:solidFill>
              <a:schemeClr val="lt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a:solidFill>
                  <a:srgbClr val="000000"/>
                </a:solidFill>
                <a:latin typeface="Arial"/>
                <a:ea typeface="Arial"/>
                <a:cs typeface="Arial"/>
                <a:sym typeface="Arial"/>
              </a:rPr>
              <a:t>Step 6:</a:t>
            </a:r>
            <a:endParaRPr/>
          </a:p>
          <a:p>
            <a:pPr indent="0" lvl="0" marL="0" marR="0" rtl="0" algn="l">
              <a:lnSpc>
                <a:spcPct val="100000"/>
              </a:lnSpc>
              <a:spcBef>
                <a:spcPts val="0"/>
              </a:spcBef>
              <a:spcAft>
                <a:spcPts val="0"/>
              </a:spcAft>
              <a:buClr>
                <a:srgbClr val="000000"/>
              </a:buClr>
              <a:buSzPts val="1100"/>
              <a:buFont typeface="Arial"/>
              <a:buNone/>
            </a:pPr>
            <a:r>
              <a:rPr b="0" i="0" lang="en-US" sz="1100" u="none">
                <a:solidFill>
                  <a:srgbClr val="000000"/>
                </a:solidFill>
                <a:latin typeface="Arial"/>
                <a:ea typeface="Arial"/>
                <a:cs typeface="Arial"/>
                <a:sym typeface="Arial"/>
              </a:rPr>
              <a:t>Installation of grout-mix column is completed.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2"/>
          <p:cNvSpPr txBox="1"/>
          <p:nvPr/>
        </p:nvSpPr>
        <p:spPr>
          <a:xfrm>
            <a:off x="1524000" y="482600"/>
            <a:ext cx="6477000" cy="6445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2"/>
              </a:buClr>
              <a:buSzPts val="3600"/>
              <a:buFont typeface="Calibri"/>
              <a:buNone/>
            </a:pPr>
            <a:r>
              <a:rPr b="1" i="0" lang="en-US" sz="3600" u="none">
                <a:solidFill>
                  <a:schemeClr val="lt2"/>
                </a:solidFill>
                <a:latin typeface="Calibri"/>
                <a:ea typeface="Calibri"/>
                <a:cs typeface="Calibri"/>
                <a:sym typeface="Calibri"/>
              </a:rPr>
              <a:t>Tentative Project Schedule</a:t>
            </a:r>
            <a:endParaRPr/>
          </a:p>
        </p:txBody>
      </p:sp>
      <p:sp>
        <p:nvSpPr>
          <p:cNvPr id="212" name="Google Shape;212;p12"/>
          <p:cNvSpPr txBox="1"/>
          <p:nvPr/>
        </p:nvSpPr>
        <p:spPr>
          <a:xfrm>
            <a:off x="1360487" y="1295400"/>
            <a:ext cx="7239000" cy="24627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800"/>
              <a:buFont typeface="Calibri"/>
              <a:buNone/>
            </a:pPr>
            <a:r>
              <a:rPr b="1" i="0" lang="en-US" sz="2800" u="none">
                <a:solidFill>
                  <a:srgbClr val="000000"/>
                </a:solidFill>
                <a:latin typeface="Calibri"/>
                <a:ea typeface="Calibri"/>
                <a:cs typeface="Calibri"/>
                <a:sym typeface="Calibri"/>
              </a:rPr>
              <a:t>Coastal Development Permits</a:t>
            </a:r>
            <a:endParaRPr/>
          </a:p>
          <a:p>
            <a:pPr indent="0" lvl="0" marL="0" marR="0" rtl="0" algn="l">
              <a:lnSpc>
                <a:spcPct val="150000"/>
              </a:lnSpc>
              <a:spcBef>
                <a:spcPts val="0"/>
              </a:spcBef>
              <a:spcAft>
                <a:spcPts val="0"/>
              </a:spcAft>
              <a:buClr>
                <a:srgbClr val="000000"/>
              </a:buClr>
              <a:buSzPts val="2800"/>
              <a:buFont typeface="Calibri"/>
              <a:buNone/>
            </a:pPr>
            <a:r>
              <a:rPr b="1" i="0" lang="en-US" sz="2800" u="none">
                <a:solidFill>
                  <a:srgbClr val="000000"/>
                </a:solidFill>
                <a:latin typeface="Calibri"/>
                <a:ea typeface="Calibri"/>
                <a:cs typeface="Calibri"/>
                <a:sym typeface="Calibri"/>
              </a:rPr>
              <a:t>			       Fall 2021 – Spring 2022        </a:t>
            </a:r>
            <a:endParaRPr/>
          </a:p>
          <a:p>
            <a:pPr indent="0" lvl="0" marL="0" marR="0" rtl="0" algn="l">
              <a:lnSpc>
                <a:spcPct val="150000"/>
              </a:lnSpc>
              <a:spcBef>
                <a:spcPts val="0"/>
              </a:spcBef>
              <a:spcAft>
                <a:spcPts val="0"/>
              </a:spcAft>
              <a:buClr>
                <a:srgbClr val="000000"/>
              </a:buClr>
              <a:buSzPts val="2800"/>
              <a:buFont typeface="Calibri"/>
              <a:buNone/>
            </a:pPr>
            <a:r>
              <a:rPr b="1" i="0" lang="en-US" sz="2800" u="none">
                <a:solidFill>
                  <a:srgbClr val="000000"/>
                </a:solidFill>
                <a:latin typeface="Calibri"/>
                <a:ea typeface="Calibri"/>
                <a:cs typeface="Calibri"/>
                <a:sym typeface="Calibri"/>
              </a:rPr>
              <a:t>Contract Award 	       Spring 2022</a:t>
            </a:r>
            <a:endParaRPr/>
          </a:p>
          <a:p>
            <a:pPr indent="0" lvl="0" marL="0" marR="0" rtl="0" algn="l">
              <a:lnSpc>
                <a:spcPct val="150000"/>
              </a:lnSpc>
              <a:spcBef>
                <a:spcPts val="0"/>
              </a:spcBef>
              <a:spcAft>
                <a:spcPts val="0"/>
              </a:spcAft>
              <a:buClr>
                <a:srgbClr val="000000"/>
              </a:buClr>
              <a:buSzPts val="2800"/>
              <a:buFont typeface="Calibri"/>
              <a:buNone/>
            </a:pPr>
            <a:r>
              <a:rPr b="1" i="0" lang="en-US" sz="2800" u="none">
                <a:solidFill>
                  <a:srgbClr val="000000"/>
                </a:solidFill>
                <a:latin typeface="Calibri"/>
                <a:ea typeface="Calibri"/>
                <a:cs typeface="Calibri"/>
                <a:sym typeface="Calibri"/>
              </a:rPr>
              <a:t>Construction 	      	</a:t>
            </a:r>
            <a:r>
              <a:rPr b="1" lang="en-US" sz="2800">
                <a:latin typeface="Calibri"/>
                <a:ea typeface="Calibri"/>
                <a:cs typeface="Calibri"/>
                <a:sym typeface="Calibri"/>
              </a:rPr>
              <a:t>Fall</a:t>
            </a:r>
            <a:r>
              <a:rPr b="1" i="0" lang="en-US" sz="2800" u="none">
                <a:solidFill>
                  <a:srgbClr val="000000"/>
                </a:solidFill>
                <a:latin typeface="Calibri"/>
                <a:ea typeface="Calibri"/>
                <a:cs typeface="Calibri"/>
                <a:sym typeface="Calibri"/>
              </a:rPr>
              <a:t> 2022</a:t>
            </a:r>
            <a:endParaRPr/>
          </a:p>
        </p:txBody>
      </p:sp>
      <p:sp>
        <p:nvSpPr>
          <p:cNvPr id="213" name="Google Shape;213;p12"/>
          <p:cNvSpPr txBox="1"/>
          <p:nvPr/>
        </p:nvSpPr>
        <p:spPr>
          <a:xfrm>
            <a:off x="914400" y="4876800"/>
            <a:ext cx="7412037" cy="1384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800"/>
              <a:buFont typeface="Calibri"/>
              <a:buNone/>
            </a:pPr>
            <a:r>
              <a:rPr b="1" i="0" lang="en-US" sz="2800" u="none">
                <a:solidFill>
                  <a:srgbClr val="000000"/>
                </a:solidFill>
                <a:latin typeface="Calibri"/>
                <a:ea typeface="Calibri"/>
                <a:cs typeface="Calibri"/>
                <a:sym typeface="Calibri"/>
              </a:rPr>
              <a:t>Total Construction Period:  Approximately 1 Year</a:t>
            </a:r>
            <a:endParaRPr/>
          </a:p>
          <a:p>
            <a:pPr indent="0" lvl="0" marL="0" marR="0" rtl="0" algn="l">
              <a:lnSpc>
                <a:spcPct val="150000"/>
              </a:lnSpc>
              <a:spcBef>
                <a:spcPts val="0"/>
              </a:spcBef>
              <a:spcAft>
                <a:spcPts val="0"/>
              </a:spcAft>
              <a:buClr>
                <a:srgbClr val="001E30"/>
              </a:buClr>
              <a:buSzPts val="2800"/>
              <a:buFont typeface="Calibri"/>
              <a:buNone/>
            </a:pPr>
            <a:r>
              <a:rPr b="1" i="0" lang="en-US" sz="2800" u="none">
                <a:solidFill>
                  <a:srgbClr val="001E30"/>
                </a:solidFill>
                <a:latin typeface="Calibri"/>
                <a:ea typeface="Calibri"/>
                <a:cs typeface="Calibri"/>
                <a:sym typeface="Calibri"/>
              </a:rPr>
              <a:t>     </a:t>
            </a:r>
            <a:endParaRPr/>
          </a:p>
        </p:txBody>
      </p:sp>
      <p:sp>
        <p:nvSpPr>
          <p:cNvPr id="214" name="Google Shape;214;p12"/>
          <p:cNvSpPr txBox="1"/>
          <p:nvPr/>
        </p:nvSpPr>
        <p:spPr>
          <a:xfrm>
            <a:off x="1104900" y="4097337"/>
            <a:ext cx="7467600" cy="6445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2"/>
              </a:buClr>
              <a:buSzPts val="3600"/>
              <a:buFont typeface="Calibri"/>
              <a:buNone/>
            </a:pPr>
            <a:r>
              <a:rPr b="1" i="0" lang="en-US" sz="3600" u="none">
                <a:solidFill>
                  <a:schemeClr val="lt2"/>
                </a:solidFill>
                <a:latin typeface="Calibri"/>
                <a:ea typeface="Calibri"/>
                <a:cs typeface="Calibri"/>
                <a:sym typeface="Calibri"/>
              </a:rPr>
              <a:t>Construction Duration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3"/>
          <p:cNvSpPr txBox="1"/>
          <p:nvPr/>
        </p:nvSpPr>
        <p:spPr>
          <a:xfrm>
            <a:off x="990600" y="381000"/>
            <a:ext cx="7086600" cy="990600"/>
          </a:xfrm>
          <a:prstGeom prst="rect">
            <a:avLst/>
          </a:prstGeom>
          <a:noFill/>
          <a:ln>
            <a:noFill/>
          </a:ln>
        </p:spPr>
        <p:txBody>
          <a:bodyPr anchorCtr="0" anchor="ctr" bIns="45700" lIns="91425" spcFirstLastPara="1" rIns="91425" wrap="square" tIns="45700">
            <a:noAutofit/>
          </a:bodyPr>
          <a:lstStyle/>
          <a:p>
            <a:pPr indent="0" lvl="0" marL="0" marR="0" rtl="0" algn="ctr">
              <a:lnSpc>
                <a:spcPct val="70000"/>
              </a:lnSpc>
              <a:spcBef>
                <a:spcPts val="0"/>
              </a:spcBef>
              <a:spcAft>
                <a:spcPts val="0"/>
              </a:spcAft>
              <a:buClr>
                <a:srgbClr val="001E30"/>
              </a:buClr>
              <a:buSzPts val="4400"/>
              <a:buFont typeface="Calibri"/>
              <a:buNone/>
            </a:pPr>
            <a:r>
              <a:rPr b="1" i="0" lang="en-US" sz="4400" u="none">
                <a:solidFill>
                  <a:srgbClr val="001E30"/>
                </a:solidFill>
                <a:latin typeface="Calibri"/>
                <a:ea typeface="Calibri"/>
                <a:cs typeface="Calibri"/>
                <a:sym typeface="Calibri"/>
              </a:rPr>
              <a:t>Project Information</a:t>
            </a:r>
            <a:endParaRPr/>
          </a:p>
        </p:txBody>
      </p:sp>
      <p:sp>
        <p:nvSpPr>
          <p:cNvPr id="220" name="Google Shape;220;p13"/>
          <p:cNvSpPr txBox="1"/>
          <p:nvPr/>
        </p:nvSpPr>
        <p:spPr>
          <a:xfrm>
            <a:off x="990600" y="1371600"/>
            <a:ext cx="7086600" cy="3971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1E30"/>
              </a:buClr>
              <a:buSzPts val="2800"/>
              <a:buFont typeface="Calibri"/>
              <a:buNone/>
            </a:pPr>
            <a:r>
              <a:rPr b="1" i="0" lang="en-US" sz="2800" u="none">
                <a:solidFill>
                  <a:srgbClr val="001E30"/>
                </a:solidFill>
                <a:latin typeface="Calibri"/>
                <a:ea typeface="Calibri"/>
                <a:cs typeface="Calibri"/>
                <a:sym typeface="Calibri"/>
              </a:rPr>
              <a:t>BUREAU OF ENGINEERING</a:t>
            </a:r>
            <a:endParaRPr/>
          </a:p>
          <a:p>
            <a:pPr indent="0" lvl="0" marL="0" marR="0" rtl="0" algn="ctr">
              <a:lnSpc>
                <a:spcPct val="100000"/>
              </a:lnSpc>
              <a:spcBef>
                <a:spcPts val="0"/>
              </a:spcBef>
              <a:spcAft>
                <a:spcPts val="0"/>
              </a:spcAft>
              <a:buClr>
                <a:schemeClr val="dk1"/>
              </a:buClr>
              <a:buSzPts val="2800"/>
              <a:buFont typeface="Times New Roman"/>
              <a:buNone/>
            </a:pPr>
            <a:r>
              <a:t/>
            </a:r>
            <a:endParaRPr b="0" i="0" sz="2800" u="none">
              <a:solidFill>
                <a:srgbClr val="001E30"/>
              </a:solidFill>
              <a:latin typeface="Calibri"/>
              <a:ea typeface="Calibri"/>
              <a:cs typeface="Calibri"/>
              <a:sym typeface="Calibri"/>
            </a:endParaRPr>
          </a:p>
          <a:p>
            <a:pPr indent="0" lvl="0" marL="0" rtl="0" algn="ctr">
              <a:spcBef>
                <a:spcPts val="0"/>
              </a:spcBef>
              <a:spcAft>
                <a:spcPts val="0"/>
              </a:spcAft>
              <a:buClr>
                <a:srgbClr val="000000"/>
              </a:buClr>
              <a:buSzPts val="2800"/>
              <a:buFont typeface="Calibri"/>
              <a:buNone/>
            </a:pPr>
            <a:r>
              <a:rPr b="1" lang="en-US" sz="2800">
                <a:latin typeface="Calibri"/>
                <a:ea typeface="Calibri"/>
                <a:cs typeface="Calibri"/>
                <a:sym typeface="Calibri"/>
              </a:rPr>
              <a:t>Michael Womack</a:t>
            </a:r>
            <a:endParaRPr/>
          </a:p>
          <a:p>
            <a:pPr indent="0" lvl="0" marL="0" rtl="0" algn="ctr">
              <a:spcBef>
                <a:spcPts val="0"/>
              </a:spcBef>
              <a:spcAft>
                <a:spcPts val="0"/>
              </a:spcAft>
              <a:buClr>
                <a:srgbClr val="001E30"/>
              </a:buClr>
              <a:buSzPts val="2800"/>
              <a:buFont typeface="Calibri"/>
              <a:buNone/>
            </a:pPr>
            <a:r>
              <a:rPr b="1" lang="en-US" sz="2800">
                <a:solidFill>
                  <a:srgbClr val="001E30"/>
                </a:solidFill>
                <a:latin typeface="Calibri"/>
                <a:ea typeface="Calibri"/>
                <a:cs typeface="Calibri"/>
                <a:sym typeface="Calibri"/>
              </a:rPr>
              <a:t> Project Manager</a:t>
            </a:r>
            <a:endParaRPr/>
          </a:p>
          <a:p>
            <a:pPr indent="0" lvl="0" marL="0" rtl="0" algn="ctr">
              <a:spcBef>
                <a:spcPts val="0"/>
              </a:spcBef>
              <a:spcAft>
                <a:spcPts val="0"/>
              </a:spcAft>
              <a:buClr>
                <a:srgbClr val="001E30"/>
              </a:buClr>
              <a:buSzPts val="2800"/>
              <a:buFont typeface="Calibri"/>
              <a:buNone/>
            </a:pPr>
            <a:r>
              <a:rPr b="1" lang="en-US" sz="2800">
                <a:solidFill>
                  <a:srgbClr val="001E30"/>
                </a:solidFill>
                <a:latin typeface="Calibri"/>
                <a:ea typeface="Calibri"/>
                <a:cs typeface="Calibri"/>
                <a:sym typeface="Calibri"/>
              </a:rPr>
              <a:t>Email:  michael.womack@lacity.org</a:t>
            </a:r>
            <a:endParaRPr/>
          </a:p>
          <a:p>
            <a:pPr indent="0" lvl="0" marL="0" marR="0" rtl="0" algn="ctr">
              <a:lnSpc>
                <a:spcPct val="100000"/>
              </a:lnSpc>
              <a:spcBef>
                <a:spcPts val="0"/>
              </a:spcBef>
              <a:spcAft>
                <a:spcPts val="0"/>
              </a:spcAft>
              <a:buClr>
                <a:srgbClr val="000000"/>
              </a:buClr>
              <a:buSzPts val="2800"/>
              <a:buFont typeface="Calibri"/>
              <a:buNone/>
            </a:pPr>
            <a:r>
              <a:t/>
            </a:r>
            <a:endParaRPr b="1" sz="2800">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800"/>
              <a:buFont typeface="Times New Roman"/>
              <a:buNone/>
            </a:pPr>
            <a:r>
              <a:t/>
            </a:r>
            <a:endParaRPr b="1" i="0" sz="2800" u="none">
              <a:solidFill>
                <a:srgbClr val="001E30"/>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800"/>
              <a:buFont typeface="Times New Roman"/>
              <a:buNone/>
            </a:pPr>
            <a:r>
              <a:t/>
            </a:r>
            <a:endParaRPr b="1" i="0" sz="2800" u="none">
              <a:solidFill>
                <a:srgbClr val="001E3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2800" u="none">
              <a:solidFill>
                <a:srgbClr val="001E3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4"/>
          <p:cNvSpPr txBox="1"/>
          <p:nvPr>
            <p:ph type="title"/>
          </p:nvPr>
        </p:nvSpPr>
        <p:spPr>
          <a:xfrm>
            <a:off x="0" y="381000"/>
            <a:ext cx="9144000" cy="950912"/>
          </a:xfrm>
          <a:prstGeom prst="rect">
            <a:avLst/>
          </a:prstGeom>
          <a:noFill/>
          <a:ln>
            <a:noFill/>
          </a:ln>
        </p:spPr>
        <p:txBody>
          <a:bodyPr anchorCtr="0" anchor="ctr" bIns="46025" lIns="92075" spcFirstLastPara="1" rIns="92075" wrap="square" tIns="46025">
            <a:noAutofit/>
          </a:bodyPr>
          <a:lstStyle/>
          <a:p>
            <a:pPr indent="0" lvl="0" marL="0" rtl="0" algn="ctr">
              <a:lnSpc>
                <a:spcPct val="70000"/>
              </a:lnSpc>
              <a:spcBef>
                <a:spcPts val="0"/>
              </a:spcBef>
              <a:spcAft>
                <a:spcPts val="0"/>
              </a:spcAft>
              <a:buClr>
                <a:srgbClr val="000000"/>
              </a:buClr>
              <a:buSzPts val="4800"/>
              <a:buFont typeface="Calibri"/>
              <a:buNone/>
            </a:pPr>
            <a:r>
              <a:rPr b="1" i="0" lang="en-US" sz="4800" u="none">
                <a:solidFill>
                  <a:srgbClr val="000000"/>
                </a:solidFill>
                <a:latin typeface="Calibri"/>
                <a:ea typeface="Calibri"/>
                <a:cs typeface="Calibri"/>
                <a:sym typeface="Calibri"/>
              </a:rPr>
              <a:t> </a:t>
            </a:r>
            <a:r>
              <a:rPr b="1" i="0" lang="en-US" sz="4400" u="none">
                <a:solidFill>
                  <a:srgbClr val="000000"/>
                </a:solidFill>
                <a:latin typeface="Calibri"/>
                <a:ea typeface="Calibri"/>
                <a:cs typeface="Calibri"/>
                <a:sym typeface="Calibri"/>
              </a:rPr>
              <a:t>CEQA Environmental Impact Report</a:t>
            </a:r>
            <a:endParaRPr/>
          </a:p>
        </p:txBody>
      </p:sp>
      <p:sp>
        <p:nvSpPr>
          <p:cNvPr id="226" name="Google Shape;226;p14"/>
          <p:cNvSpPr txBox="1"/>
          <p:nvPr>
            <p:ph idx="1" type="body"/>
          </p:nvPr>
        </p:nvSpPr>
        <p:spPr>
          <a:xfrm>
            <a:off x="800100" y="1600200"/>
            <a:ext cx="7543800" cy="4621212"/>
          </a:xfrm>
          <a:prstGeom prst="rect">
            <a:avLst/>
          </a:prstGeom>
          <a:noFill/>
          <a:ln>
            <a:noFill/>
          </a:ln>
        </p:spPr>
        <p:txBody>
          <a:bodyPr anchorCtr="0" anchor="t" bIns="46025" lIns="92075" spcFirstLastPara="1" rIns="92075" wrap="square" tIns="46025">
            <a:noAutofit/>
          </a:bodyPr>
          <a:lstStyle/>
          <a:p>
            <a:pPr indent="-342900" lvl="0" marL="342900" marR="0" rtl="0" algn="l">
              <a:lnSpc>
                <a:spcPct val="100000"/>
              </a:lnSpc>
              <a:spcBef>
                <a:spcPts val="0"/>
              </a:spcBef>
              <a:spcAft>
                <a:spcPts val="0"/>
              </a:spcAft>
              <a:buClr>
                <a:schemeClr val="hlink"/>
              </a:buClr>
              <a:buSzPts val="1200"/>
              <a:buFont typeface="Arial"/>
              <a:buChar char="●"/>
            </a:pPr>
            <a:r>
              <a:rPr b="1" i="0" lang="en-US" sz="2400" u="none">
                <a:solidFill>
                  <a:srgbClr val="000000"/>
                </a:solidFill>
                <a:latin typeface="Calibri"/>
                <a:ea typeface="Calibri"/>
                <a:cs typeface="Calibri"/>
                <a:sym typeface="Calibri"/>
              </a:rPr>
              <a:t>Initial Study Prepared &amp; Notice of Preparation was distributed on September 28, 2017</a:t>
            </a:r>
            <a:endParaRPr/>
          </a:p>
          <a:p>
            <a:pPr indent="-266700" lvl="0" marL="342900" marR="0" rtl="0" algn="l">
              <a:lnSpc>
                <a:spcPct val="100000"/>
              </a:lnSpc>
              <a:spcBef>
                <a:spcPts val="480"/>
              </a:spcBef>
              <a:spcAft>
                <a:spcPts val="0"/>
              </a:spcAft>
              <a:buClr>
                <a:schemeClr val="hlink"/>
              </a:buClr>
              <a:buSzPts val="1200"/>
              <a:buFont typeface="Arial"/>
              <a:buNone/>
            </a:pPr>
            <a:r>
              <a:t/>
            </a:r>
            <a:endParaRPr b="1" i="0" sz="2400" u="none">
              <a:solidFill>
                <a:srgbClr val="000000"/>
              </a:solidFill>
              <a:latin typeface="Calibri"/>
              <a:ea typeface="Calibri"/>
              <a:cs typeface="Calibri"/>
              <a:sym typeface="Calibri"/>
            </a:endParaRPr>
          </a:p>
          <a:p>
            <a:pPr indent="-342900" lvl="0" marL="342900" marR="0" rtl="0" algn="l">
              <a:lnSpc>
                <a:spcPct val="100000"/>
              </a:lnSpc>
              <a:spcBef>
                <a:spcPts val="480"/>
              </a:spcBef>
              <a:spcAft>
                <a:spcPts val="0"/>
              </a:spcAft>
              <a:buClr>
                <a:schemeClr val="hlink"/>
              </a:buClr>
              <a:buSzPts val="1200"/>
              <a:buFont typeface="Arial"/>
              <a:buChar char="●"/>
            </a:pPr>
            <a:r>
              <a:rPr b="1" i="0" lang="en-US" sz="2400" u="none">
                <a:solidFill>
                  <a:srgbClr val="000000"/>
                </a:solidFill>
                <a:latin typeface="Calibri"/>
                <a:ea typeface="Calibri"/>
                <a:cs typeface="Calibri"/>
                <a:sym typeface="Calibri"/>
              </a:rPr>
              <a:t>Scoping Meeting was held on October 10, 2017  </a:t>
            </a:r>
            <a:endParaRPr/>
          </a:p>
          <a:p>
            <a:pPr indent="-266700" lvl="0" marL="342900" marR="0" rtl="0" algn="l">
              <a:lnSpc>
                <a:spcPct val="100000"/>
              </a:lnSpc>
              <a:spcBef>
                <a:spcPts val="480"/>
              </a:spcBef>
              <a:spcAft>
                <a:spcPts val="0"/>
              </a:spcAft>
              <a:buClr>
                <a:schemeClr val="hlink"/>
              </a:buClr>
              <a:buSzPts val="1200"/>
              <a:buFont typeface="Arial"/>
              <a:buNone/>
            </a:pPr>
            <a:r>
              <a:t/>
            </a:r>
            <a:endParaRPr b="1" i="0" sz="2400" u="none">
              <a:solidFill>
                <a:srgbClr val="000000"/>
              </a:solidFill>
              <a:latin typeface="Calibri"/>
              <a:ea typeface="Calibri"/>
              <a:cs typeface="Calibri"/>
              <a:sym typeface="Calibri"/>
            </a:endParaRPr>
          </a:p>
          <a:p>
            <a:pPr indent="-342900" lvl="0" marL="342900" marR="0" rtl="0" algn="l">
              <a:lnSpc>
                <a:spcPct val="100000"/>
              </a:lnSpc>
              <a:spcBef>
                <a:spcPts val="480"/>
              </a:spcBef>
              <a:spcAft>
                <a:spcPts val="0"/>
              </a:spcAft>
              <a:buClr>
                <a:schemeClr val="hlink"/>
              </a:buClr>
              <a:buSzPts val="1200"/>
              <a:buFont typeface="Arial"/>
              <a:buChar char="●"/>
            </a:pPr>
            <a:r>
              <a:rPr b="1" i="0" lang="en-US" sz="2400" u="none">
                <a:solidFill>
                  <a:srgbClr val="000000"/>
                </a:solidFill>
                <a:latin typeface="Calibri"/>
                <a:ea typeface="Calibri"/>
                <a:cs typeface="Calibri"/>
                <a:sym typeface="Calibri"/>
              </a:rPr>
              <a:t>Draft EIR Public Meeting was held on May 29, 2018</a:t>
            </a:r>
            <a:endParaRPr/>
          </a:p>
          <a:p>
            <a:pPr indent="-266700" lvl="0" marL="342900" marR="0" rtl="0" algn="l">
              <a:lnSpc>
                <a:spcPct val="100000"/>
              </a:lnSpc>
              <a:spcBef>
                <a:spcPts val="480"/>
              </a:spcBef>
              <a:spcAft>
                <a:spcPts val="0"/>
              </a:spcAft>
              <a:buClr>
                <a:schemeClr val="hlink"/>
              </a:buClr>
              <a:buSzPts val="1200"/>
              <a:buFont typeface="Arial"/>
              <a:buNone/>
            </a:pPr>
            <a:r>
              <a:t/>
            </a:r>
            <a:endParaRPr b="1" i="0" sz="2400" u="none">
              <a:solidFill>
                <a:srgbClr val="000000"/>
              </a:solidFill>
              <a:latin typeface="Calibri"/>
              <a:ea typeface="Calibri"/>
              <a:cs typeface="Calibri"/>
              <a:sym typeface="Calibri"/>
            </a:endParaRPr>
          </a:p>
          <a:p>
            <a:pPr indent="-342900" lvl="0" marL="342900" marR="0" rtl="0" algn="l">
              <a:lnSpc>
                <a:spcPct val="100000"/>
              </a:lnSpc>
              <a:spcBef>
                <a:spcPts val="480"/>
              </a:spcBef>
              <a:spcAft>
                <a:spcPts val="0"/>
              </a:spcAft>
              <a:buClr>
                <a:schemeClr val="hlink"/>
              </a:buClr>
              <a:buSzPts val="1200"/>
              <a:buFont typeface="Arial"/>
              <a:buChar char="●"/>
            </a:pPr>
            <a:r>
              <a:rPr b="1" i="0" lang="en-US" sz="2400" u="none">
                <a:solidFill>
                  <a:srgbClr val="000000"/>
                </a:solidFill>
                <a:latin typeface="Calibri"/>
                <a:ea typeface="Calibri"/>
                <a:cs typeface="Calibri"/>
                <a:sym typeface="Calibri"/>
              </a:rPr>
              <a:t>An Environmental Impact Report, SCH No. 2017091076, was certified by the Los Angeles City Council on June 09, 2021</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5"/>
          <p:cNvSpPr txBox="1"/>
          <p:nvPr/>
        </p:nvSpPr>
        <p:spPr>
          <a:xfrm>
            <a:off x="7010400" y="6248400"/>
            <a:ext cx="1905000" cy="4572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2"/>
              </a:buClr>
              <a:buSzPts val="1000"/>
              <a:buFont typeface="Arial"/>
              <a:buNone/>
            </a:pPr>
            <a:fld id="{00000000-1234-1234-1234-123412341234}" type="slidenum">
              <a:rPr b="0" i="0" lang="en-US" sz="1000" u="none">
                <a:solidFill>
                  <a:schemeClr val="lt2"/>
                </a:solidFill>
                <a:latin typeface="Arial"/>
                <a:ea typeface="Arial"/>
                <a:cs typeface="Arial"/>
                <a:sym typeface="Arial"/>
              </a:rPr>
              <a:t>‹#›</a:t>
            </a:fld>
            <a:endParaRPr/>
          </a:p>
        </p:txBody>
      </p:sp>
      <p:sp>
        <p:nvSpPr>
          <p:cNvPr id="236" name="Google Shape;236;p15"/>
          <p:cNvSpPr txBox="1"/>
          <p:nvPr/>
        </p:nvSpPr>
        <p:spPr>
          <a:xfrm>
            <a:off x="617537" y="1371600"/>
            <a:ext cx="3948112" cy="49403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lt2"/>
              </a:buClr>
              <a:buSzPts val="2500"/>
              <a:buFont typeface="Arial"/>
              <a:buChar char="•"/>
            </a:pPr>
            <a:r>
              <a:rPr b="1" i="0" lang="en-US" sz="2500" u="none">
                <a:solidFill>
                  <a:schemeClr val="lt2"/>
                </a:solidFill>
                <a:latin typeface="Calibri"/>
                <a:ea typeface="Calibri"/>
                <a:cs typeface="Calibri"/>
                <a:sym typeface="Calibri"/>
              </a:rPr>
              <a:t>Aesthetics</a:t>
            </a:r>
            <a:endParaRPr/>
          </a:p>
          <a:p>
            <a:pPr indent="-342900" lvl="0" marL="342900" marR="0" rtl="0" algn="l">
              <a:lnSpc>
                <a:spcPct val="100000"/>
              </a:lnSpc>
              <a:spcBef>
                <a:spcPts val="600"/>
              </a:spcBef>
              <a:spcAft>
                <a:spcPts val="0"/>
              </a:spcAft>
              <a:buClr>
                <a:schemeClr val="lt2"/>
              </a:buClr>
              <a:buSzPts val="2500"/>
              <a:buFont typeface="Arial"/>
              <a:buChar char="•"/>
            </a:pPr>
            <a:r>
              <a:rPr b="1" i="0" lang="en-US" sz="2500" u="none">
                <a:solidFill>
                  <a:schemeClr val="lt2"/>
                </a:solidFill>
                <a:latin typeface="Calibri"/>
                <a:ea typeface="Calibri"/>
                <a:cs typeface="Calibri"/>
                <a:sym typeface="Calibri"/>
              </a:rPr>
              <a:t>Air Quality </a:t>
            </a:r>
            <a:endParaRPr/>
          </a:p>
          <a:p>
            <a:pPr indent="-342900" lvl="0" marL="342900" marR="0" rtl="0" algn="l">
              <a:lnSpc>
                <a:spcPct val="100000"/>
              </a:lnSpc>
              <a:spcBef>
                <a:spcPts val="600"/>
              </a:spcBef>
              <a:spcAft>
                <a:spcPts val="0"/>
              </a:spcAft>
              <a:buClr>
                <a:schemeClr val="lt2"/>
              </a:buClr>
              <a:buSzPts val="2500"/>
              <a:buFont typeface="Arial"/>
              <a:buChar char="•"/>
            </a:pPr>
            <a:r>
              <a:rPr b="1" i="0" lang="en-US" sz="2500" u="none">
                <a:solidFill>
                  <a:schemeClr val="lt2"/>
                </a:solidFill>
                <a:latin typeface="Calibri"/>
                <a:ea typeface="Calibri"/>
                <a:cs typeface="Calibri"/>
                <a:sym typeface="Calibri"/>
              </a:rPr>
              <a:t>Biological Resources</a:t>
            </a:r>
            <a:endParaRPr/>
          </a:p>
          <a:p>
            <a:pPr indent="-342900" lvl="0" marL="342900" marR="0" rtl="0" algn="l">
              <a:lnSpc>
                <a:spcPct val="100000"/>
              </a:lnSpc>
              <a:spcBef>
                <a:spcPts val="600"/>
              </a:spcBef>
              <a:spcAft>
                <a:spcPts val="0"/>
              </a:spcAft>
              <a:buClr>
                <a:schemeClr val="lt2"/>
              </a:buClr>
              <a:buSzPts val="2500"/>
              <a:buFont typeface="Arial"/>
              <a:buChar char="•"/>
            </a:pPr>
            <a:r>
              <a:rPr b="1" i="0" lang="en-US" sz="2500" u="none">
                <a:solidFill>
                  <a:schemeClr val="lt2"/>
                </a:solidFill>
                <a:latin typeface="Calibri"/>
                <a:ea typeface="Calibri"/>
                <a:cs typeface="Calibri"/>
                <a:sym typeface="Calibri"/>
              </a:rPr>
              <a:t>Cultural Resources</a:t>
            </a:r>
            <a:endParaRPr/>
          </a:p>
          <a:p>
            <a:pPr indent="-342900" lvl="0" marL="342900" marR="0" rtl="0" algn="l">
              <a:lnSpc>
                <a:spcPct val="100000"/>
              </a:lnSpc>
              <a:spcBef>
                <a:spcPts val="600"/>
              </a:spcBef>
              <a:spcAft>
                <a:spcPts val="0"/>
              </a:spcAft>
              <a:buClr>
                <a:schemeClr val="lt2"/>
              </a:buClr>
              <a:buSzPts val="2500"/>
              <a:buFont typeface="Arial"/>
              <a:buChar char="•"/>
            </a:pPr>
            <a:r>
              <a:rPr b="1" i="0" lang="en-US" sz="2500" u="none">
                <a:solidFill>
                  <a:schemeClr val="lt2"/>
                </a:solidFill>
                <a:latin typeface="Calibri"/>
                <a:ea typeface="Calibri"/>
                <a:cs typeface="Calibri"/>
                <a:sym typeface="Calibri"/>
              </a:rPr>
              <a:t>Geology/Soils</a:t>
            </a:r>
            <a:endParaRPr/>
          </a:p>
          <a:p>
            <a:pPr indent="-342900" lvl="0" marL="342900" marR="0" rtl="0" algn="l">
              <a:lnSpc>
                <a:spcPct val="100000"/>
              </a:lnSpc>
              <a:spcBef>
                <a:spcPts val="600"/>
              </a:spcBef>
              <a:spcAft>
                <a:spcPts val="0"/>
              </a:spcAft>
              <a:buClr>
                <a:schemeClr val="lt2"/>
              </a:buClr>
              <a:buSzPts val="2500"/>
              <a:buFont typeface="Arial"/>
              <a:buChar char="•"/>
            </a:pPr>
            <a:r>
              <a:rPr b="1" i="0" lang="en-US" sz="2500" u="none">
                <a:solidFill>
                  <a:schemeClr val="lt2"/>
                </a:solidFill>
                <a:latin typeface="Calibri"/>
                <a:ea typeface="Calibri"/>
                <a:cs typeface="Calibri"/>
                <a:sym typeface="Calibri"/>
              </a:rPr>
              <a:t>Greenhouse Gas Emissions</a:t>
            </a:r>
            <a:endParaRPr/>
          </a:p>
          <a:p>
            <a:pPr indent="-342900" lvl="0" marL="342900" marR="0" rtl="0" algn="l">
              <a:lnSpc>
                <a:spcPct val="100000"/>
              </a:lnSpc>
              <a:spcBef>
                <a:spcPts val="600"/>
              </a:spcBef>
              <a:spcAft>
                <a:spcPts val="0"/>
              </a:spcAft>
              <a:buClr>
                <a:schemeClr val="lt2"/>
              </a:buClr>
              <a:buSzPts val="2500"/>
              <a:buFont typeface="Arial"/>
              <a:buChar char="•"/>
            </a:pPr>
            <a:r>
              <a:rPr b="1" i="0" lang="en-US" sz="2500" u="none">
                <a:solidFill>
                  <a:schemeClr val="lt2"/>
                </a:solidFill>
                <a:latin typeface="Calibri"/>
                <a:ea typeface="Calibri"/>
                <a:cs typeface="Calibri"/>
                <a:sym typeface="Calibri"/>
              </a:rPr>
              <a:t>Hydrology/Water Quality</a:t>
            </a:r>
            <a:endParaRPr/>
          </a:p>
          <a:p>
            <a:pPr indent="-342900" lvl="0" marL="342900" marR="0" rtl="0" algn="l">
              <a:lnSpc>
                <a:spcPct val="100000"/>
              </a:lnSpc>
              <a:spcBef>
                <a:spcPts val="600"/>
              </a:spcBef>
              <a:spcAft>
                <a:spcPts val="0"/>
              </a:spcAft>
              <a:buClr>
                <a:schemeClr val="lt2"/>
              </a:buClr>
              <a:buSzPts val="2500"/>
              <a:buFont typeface="Arial"/>
              <a:buChar char="•"/>
            </a:pPr>
            <a:r>
              <a:rPr b="1" i="0" lang="en-US" sz="2500" u="none">
                <a:solidFill>
                  <a:schemeClr val="lt2"/>
                </a:solidFill>
                <a:latin typeface="Calibri"/>
                <a:ea typeface="Calibri"/>
                <a:cs typeface="Calibri"/>
                <a:sym typeface="Calibri"/>
              </a:rPr>
              <a:t>Noise</a:t>
            </a:r>
            <a:endParaRPr/>
          </a:p>
          <a:p>
            <a:pPr indent="-342900" lvl="0" marL="342900" marR="0" rtl="0" algn="l">
              <a:lnSpc>
                <a:spcPct val="100000"/>
              </a:lnSpc>
              <a:spcBef>
                <a:spcPts val="600"/>
              </a:spcBef>
              <a:spcAft>
                <a:spcPts val="0"/>
              </a:spcAft>
              <a:buClr>
                <a:schemeClr val="lt2"/>
              </a:buClr>
              <a:buSzPts val="2500"/>
              <a:buFont typeface="Arial"/>
              <a:buChar char="•"/>
            </a:pPr>
            <a:r>
              <a:rPr b="1" i="0" lang="en-US" sz="2500" u="none">
                <a:solidFill>
                  <a:schemeClr val="lt2"/>
                </a:solidFill>
                <a:latin typeface="Calibri"/>
                <a:ea typeface="Calibri"/>
                <a:cs typeface="Calibri"/>
                <a:sym typeface="Calibri"/>
              </a:rPr>
              <a:t>Paleontological Resources</a:t>
            </a:r>
            <a:endParaRPr/>
          </a:p>
        </p:txBody>
      </p:sp>
      <p:sp>
        <p:nvSpPr>
          <p:cNvPr id="237" name="Google Shape;237;p15"/>
          <p:cNvSpPr txBox="1"/>
          <p:nvPr/>
        </p:nvSpPr>
        <p:spPr>
          <a:xfrm>
            <a:off x="4738687" y="1447800"/>
            <a:ext cx="3948112" cy="395446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lt2"/>
              </a:buClr>
              <a:buSzPts val="2500"/>
              <a:buFont typeface="Arial"/>
              <a:buChar char="•"/>
            </a:pPr>
            <a:r>
              <a:rPr b="1" i="0" lang="en-US" sz="2500" u="none">
                <a:solidFill>
                  <a:schemeClr val="lt2"/>
                </a:solidFill>
                <a:latin typeface="Calibri"/>
                <a:ea typeface="Calibri"/>
                <a:cs typeface="Calibri"/>
                <a:sym typeface="Calibri"/>
              </a:rPr>
              <a:t>Recreation</a:t>
            </a:r>
            <a:endParaRPr/>
          </a:p>
          <a:p>
            <a:pPr indent="-342900" lvl="0" marL="342900" marR="0" rtl="0" algn="l">
              <a:lnSpc>
                <a:spcPct val="100000"/>
              </a:lnSpc>
              <a:spcBef>
                <a:spcPts val="600"/>
              </a:spcBef>
              <a:spcAft>
                <a:spcPts val="0"/>
              </a:spcAft>
              <a:buClr>
                <a:schemeClr val="lt2"/>
              </a:buClr>
              <a:buSzPts val="2500"/>
              <a:buFont typeface="Arial"/>
              <a:buChar char="•"/>
            </a:pPr>
            <a:r>
              <a:rPr b="1" i="0" lang="en-US" sz="2500" u="none">
                <a:solidFill>
                  <a:schemeClr val="lt2"/>
                </a:solidFill>
                <a:latin typeface="Calibri"/>
                <a:ea typeface="Calibri"/>
                <a:cs typeface="Calibri"/>
                <a:sym typeface="Calibri"/>
              </a:rPr>
              <a:t>Transportation/Traffic</a:t>
            </a:r>
            <a:endParaRPr/>
          </a:p>
          <a:p>
            <a:pPr indent="-342900" lvl="0" marL="342900" marR="0" rtl="0" algn="l">
              <a:lnSpc>
                <a:spcPct val="100000"/>
              </a:lnSpc>
              <a:spcBef>
                <a:spcPts val="600"/>
              </a:spcBef>
              <a:spcAft>
                <a:spcPts val="0"/>
              </a:spcAft>
              <a:buClr>
                <a:schemeClr val="lt2"/>
              </a:buClr>
              <a:buSzPts val="2500"/>
              <a:buFont typeface="Arial"/>
              <a:buChar char="•"/>
            </a:pPr>
            <a:r>
              <a:rPr b="1" i="0" lang="en-US" sz="2500" u="none">
                <a:solidFill>
                  <a:schemeClr val="lt2"/>
                </a:solidFill>
                <a:latin typeface="Calibri"/>
                <a:ea typeface="Calibri"/>
                <a:cs typeface="Calibri"/>
                <a:sym typeface="Calibri"/>
              </a:rPr>
              <a:t>Tribal Cultural Resources</a:t>
            </a:r>
            <a:endParaRPr/>
          </a:p>
          <a:p>
            <a:pPr indent="-342900" lvl="0" marL="342900" marR="0" rtl="0" algn="l">
              <a:lnSpc>
                <a:spcPct val="100000"/>
              </a:lnSpc>
              <a:spcBef>
                <a:spcPts val="600"/>
              </a:spcBef>
              <a:spcAft>
                <a:spcPts val="0"/>
              </a:spcAft>
              <a:buClr>
                <a:schemeClr val="lt2"/>
              </a:buClr>
              <a:buSzPts val="2500"/>
              <a:buFont typeface="Arial"/>
              <a:buChar char="•"/>
            </a:pPr>
            <a:r>
              <a:rPr b="1" i="0" lang="en-US" sz="2500" u="none">
                <a:solidFill>
                  <a:schemeClr val="lt2"/>
                </a:solidFill>
                <a:latin typeface="Calibri"/>
                <a:ea typeface="Calibri"/>
                <a:cs typeface="Calibri"/>
                <a:sym typeface="Calibri"/>
              </a:rPr>
              <a:t>Effects found not to be Potentially Significant</a:t>
            </a:r>
            <a:endParaRPr/>
          </a:p>
          <a:p>
            <a:pPr indent="-342900" lvl="0" marL="342900" marR="0" rtl="0" algn="l">
              <a:lnSpc>
                <a:spcPct val="100000"/>
              </a:lnSpc>
              <a:spcBef>
                <a:spcPts val="600"/>
              </a:spcBef>
              <a:spcAft>
                <a:spcPts val="0"/>
              </a:spcAft>
              <a:buClr>
                <a:schemeClr val="lt2"/>
              </a:buClr>
              <a:buSzPts val="2500"/>
              <a:buFont typeface="Arial"/>
              <a:buChar char="•"/>
            </a:pPr>
            <a:r>
              <a:rPr b="1" i="0" lang="en-US" sz="2500" u="none">
                <a:solidFill>
                  <a:schemeClr val="lt2"/>
                </a:solidFill>
                <a:latin typeface="Calibri"/>
                <a:ea typeface="Calibri"/>
                <a:cs typeface="Calibri"/>
                <a:sym typeface="Calibri"/>
              </a:rPr>
              <a:t>Cumulative Impacts</a:t>
            </a:r>
            <a:endParaRPr/>
          </a:p>
          <a:p>
            <a:pPr indent="-342900" lvl="0" marL="342900" marR="0" rtl="0" algn="l">
              <a:lnSpc>
                <a:spcPct val="100000"/>
              </a:lnSpc>
              <a:spcBef>
                <a:spcPts val="600"/>
              </a:spcBef>
              <a:spcAft>
                <a:spcPts val="0"/>
              </a:spcAft>
              <a:buClr>
                <a:schemeClr val="lt2"/>
              </a:buClr>
              <a:buSzPts val="2500"/>
              <a:buFont typeface="Arial"/>
              <a:buChar char="•"/>
            </a:pPr>
            <a:r>
              <a:rPr b="1" i="0" lang="en-US" sz="2500" u="none">
                <a:solidFill>
                  <a:schemeClr val="lt2"/>
                </a:solidFill>
                <a:latin typeface="Calibri"/>
                <a:ea typeface="Calibri"/>
                <a:cs typeface="Calibri"/>
                <a:sym typeface="Calibri"/>
              </a:rPr>
              <a:t>Project Alternatives</a:t>
            </a:r>
            <a:endParaRPr/>
          </a:p>
          <a:p>
            <a:pPr indent="-342900" lvl="1" marL="800100" marR="0" rtl="0" algn="l">
              <a:lnSpc>
                <a:spcPct val="100000"/>
              </a:lnSpc>
              <a:spcBef>
                <a:spcPts val="600"/>
              </a:spcBef>
              <a:spcAft>
                <a:spcPts val="0"/>
              </a:spcAft>
              <a:buClr>
                <a:schemeClr val="lt2"/>
              </a:buClr>
              <a:buSzPts val="2300"/>
              <a:buFont typeface="Arial"/>
              <a:buChar char="•"/>
            </a:pPr>
            <a:r>
              <a:rPr b="1" i="0" lang="en-US" sz="2300" u="none" cap="none" strike="noStrike">
                <a:solidFill>
                  <a:schemeClr val="lt2"/>
                </a:solidFill>
                <a:latin typeface="Calibri"/>
                <a:ea typeface="Calibri"/>
                <a:cs typeface="Calibri"/>
                <a:sym typeface="Calibri"/>
              </a:rPr>
              <a:t>No Project Alternative &amp; Project Alternatives</a:t>
            </a:r>
            <a:endParaRPr/>
          </a:p>
        </p:txBody>
      </p:sp>
      <p:sp>
        <p:nvSpPr>
          <p:cNvPr id="238" name="Google Shape;238;p15"/>
          <p:cNvSpPr txBox="1"/>
          <p:nvPr/>
        </p:nvSpPr>
        <p:spPr>
          <a:xfrm>
            <a:off x="304800" y="457200"/>
            <a:ext cx="8534400" cy="6858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lt2"/>
              </a:buClr>
              <a:buSzPts val="4000"/>
              <a:buFont typeface="Calibri"/>
              <a:buNone/>
            </a:pPr>
            <a:r>
              <a:rPr b="1" i="0" lang="en-US" sz="4000" u="none">
                <a:solidFill>
                  <a:schemeClr val="lt2"/>
                </a:solidFill>
                <a:latin typeface="Calibri"/>
                <a:ea typeface="Calibri"/>
                <a:cs typeface="Calibri"/>
                <a:sym typeface="Calibri"/>
              </a:rPr>
              <a:t>Final EIR – Key Environmental Issues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6"/>
          <p:cNvSpPr txBox="1"/>
          <p:nvPr>
            <p:ph type="title"/>
          </p:nvPr>
        </p:nvSpPr>
        <p:spPr>
          <a:xfrm>
            <a:off x="381000" y="228600"/>
            <a:ext cx="8580437" cy="950912"/>
          </a:xfrm>
          <a:prstGeom prst="rect">
            <a:avLst/>
          </a:prstGeom>
          <a:noFill/>
          <a:ln>
            <a:noFill/>
          </a:ln>
        </p:spPr>
        <p:txBody>
          <a:bodyPr anchorCtr="0" anchor="ctr" bIns="46025" lIns="92075" spcFirstLastPara="1" rIns="92075" wrap="square" tIns="46025">
            <a:noAutofit/>
          </a:bodyPr>
          <a:lstStyle/>
          <a:p>
            <a:pPr indent="0" lvl="0" marL="0" rtl="0" algn="ctr">
              <a:lnSpc>
                <a:spcPct val="70000"/>
              </a:lnSpc>
              <a:spcBef>
                <a:spcPts val="0"/>
              </a:spcBef>
              <a:spcAft>
                <a:spcPts val="0"/>
              </a:spcAft>
              <a:buClr>
                <a:srgbClr val="000000"/>
              </a:buClr>
              <a:buSzPts val="4000"/>
              <a:buFont typeface="Calibri"/>
              <a:buNone/>
            </a:pPr>
            <a:r>
              <a:rPr b="1" i="0" lang="en-US" sz="4000" u="none">
                <a:solidFill>
                  <a:srgbClr val="000000"/>
                </a:solidFill>
                <a:latin typeface="Calibri"/>
                <a:ea typeface="Calibri"/>
                <a:cs typeface="Calibri"/>
                <a:sym typeface="Calibri"/>
              </a:rPr>
              <a:t>No Impact Environmental Issues</a:t>
            </a:r>
            <a:endParaRPr/>
          </a:p>
        </p:txBody>
      </p:sp>
      <p:sp>
        <p:nvSpPr>
          <p:cNvPr id="244" name="Google Shape;244;p16"/>
          <p:cNvSpPr txBox="1"/>
          <p:nvPr>
            <p:ph idx="1" type="body"/>
          </p:nvPr>
        </p:nvSpPr>
        <p:spPr>
          <a:xfrm>
            <a:off x="533400" y="1371600"/>
            <a:ext cx="8431212" cy="4827587"/>
          </a:xfrm>
          <a:prstGeom prst="rect">
            <a:avLst/>
          </a:prstGeom>
          <a:noFill/>
          <a:ln>
            <a:noFill/>
          </a:ln>
        </p:spPr>
        <p:txBody>
          <a:bodyPr anchorCtr="0" anchor="t" bIns="46025" lIns="92075" spcFirstLastPara="1" rIns="92075" wrap="square" tIns="46025">
            <a:noAutofit/>
          </a:bodyPr>
          <a:lstStyle/>
          <a:p>
            <a:pPr indent="-342900" lvl="0" marL="342900" marR="0" rtl="0" algn="l">
              <a:lnSpc>
                <a:spcPct val="100000"/>
              </a:lnSpc>
              <a:spcBef>
                <a:spcPts val="0"/>
              </a:spcBef>
              <a:spcAft>
                <a:spcPts val="0"/>
              </a:spcAft>
              <a:buClr>
                <a:schemeClr val="hlink"/>
              </a:buClr>
              <a:buSzPts val="1400"/>
              <a:buFont typeface="Noto Sans Symbols"/>
              <a:buChar char="●"/>
            </a:pPr>
            <a:r>
              <a:rPr b="1" i="0" lang="en-US" sz="2800" u="none">
                <a:solidFill>
                  <a:srgbClr val="000000"/>
                </a:solidFill>
                <a:latin typeface="Calibri"/>
                <a:ea typeface="Calibri"/>
                <a:cs typeface="Calibri"/>
                <a:sym typeface="Calibri"/>
              </a:rPr>
              <a:t>Agriculture &amp; Forestry</a:t>
            </a:r>
            <a:endParaRPr/>
          </a:p>
          <a:p>
            <a:pPr indent="-342900" lvl="0" marL="342900" marR="0" rtl="0" algn="l">
              <a:lnSpc>
                <a:spcPct val="100000"/>
              </a:lnSpc>
              <a:spcBef>
                <a:spcPts val="560"/>
              </a:spcBef>
              <a:spcAft>
                <a:spcPts val="0"/>
              </a:spcAft>
              <a:buClr>
                <a:schemeClr val="hlink"/>
              </a:buClr>
              <a:buSzPts val="1400"/>
              <a:buFont typeface="Noto Sans Symbols"/>
              <a:buChar char="●"/>
            </a:pPr>
            <a:r>
              <a:rPr b="1" i="0" lang="en-US" sz="2800" u="none">
                <a:solidFill>
                  <a:srgbClr val="000000"/>
                </a:solidFill>
                <a:latin typeface="Calibri"/>
                <a:ea typeface="Calibri"/>
                <a:cs typeface="Calibri"/>
                <a:sym typeface="Calibri"/>
              </a:rPr>
              <a:t>Hazards &amp; Hazardous Materials</a:t>
            </a:r>
            <a:endParaRPr/>
          </a:p>
          <a:p>
            <a:pPr indent="-342900" lvl="0" marL="342900" marR="0" rtl="0" algn="l">
              <a:lnSpc>
                <a:spcPct val="100000"/>
              </a:lnSpc>
              <a:spcBef>
                <a:spcPts val="560"/>
              </a:spcBef>
              <a:spcAft>
                <a:spcPts val="0"/>
              </a:spcAft>
              <a:buClr>
                <a:schemeClr val="hlink"/>
              </a:buClr>
              <a:buSzPts val="1400"/>
              <a:buFont typeface="Noto Sans Symbols"/>
              <a:buChar char="●"/>
            </a:pPr>
            <a:r>
              <a:rPr b="1" i="0" lang="en-US" sz="2800" u="none">
                <a:solidFill>
                  <a:srgbClr val="000000"/>
                </a:solidFill>
                <a:latin typeface="Calibri"/>
                <a:ea typeface="Calibri"/>
                <a:cs typeface="Calibri"/>
                <a:sym typeface="Calibri"/>
              </a:rPr>
              <a:t>Land Use/Planning</a:t>
            </a:r>
            <a:endParaRPr/>
          </a:p>
          <a:p>
            <a:pPr indent="-342900" lvl="0" marL="342900" marR="0" rtl="0" algn="l">
              <a:lnSpc>
                <a:spcPct val="100000"/>
              </a:lnSpc>
              <a:spcBef>
                <a:spcPts val="560"/>
              </a:spcBef>
              <a:spcAft>
                <a:spcPts val="0"/>
              </a:spcAft>
              <a:buClr>
                <a:schemeClr val="hlink"/>
              </a:buClr>
              <a:buSzPts val="1400"/>
              <a:buFont typeface="Noto Sans Symbols"/>
              <a:buChar char="●"/>
            </a:pPr>
            <a:r>
              <a:rPr b="1" i="0" lang="en-US" sz="2800" u="none">
                <a:solidFill>
                  <a:srgbClr val="000000"/>
                </a:solidFill>
                <a:latin typeface="Calibri"/>
                <a:ea typeface="Calibri"/>
                <a:cs typeface="Calibri"/>
                <a:sym typeface="Calibri"/>
              </a:rPr>
              <a:t>Mineral Resources</a:t>
            </a:r>
            <a:endParaRPr/>
          </a:p>
          <a:p>
            <a:pPr indent="-342900" lvl="0" marL="342900" marR="0" rtl="0" algn="l">
              <a:lnSpc>
                <a:spcPct val="100000"/>
              </a:lnSpc>
              <a:spcBef>
                <a:spcPts val="560"/>
              </a:spcBef>
              <a:spcAft>
                <a:spcPts val="0"/>
              </a:spcAft>
              <a:buClr>
                <a:schemeClr val="hlink"/>
              </a:buClr>
              <a:buSzPts val="1400"/>
              <a:buFont typeface="Noto Sans Symbols"/>
              <a:buChar char="●"/>
            </a:pPr>
            <a:r>
              <a:rPr b="1" i="0" lang="en-US" sz="2800" u="none">
                <a:solidFill>
                  <a:srgbClr val="000000"/>
                </a:solidFill>
                <a:latin typeface="Calibri"/>
                <a:ea typeface="Calibri"/>
                <a:cs typeface="Calibri"/>
                <a:sym typeface="Calibri"/>
              </a:rPr>
              <a:t>Population/Housing</a:t>
            </a:r>
            <a:endParaRPr/>
          </a:p>
          <a:p>
            <a:pPr indent="-342900" lvl="0" marL="342900" marR="0" rtl="0" algn="l">
              <a:lnSpc>
                <a:spcPct val="100000"/>
              </a:lnSpc>
              <a:spcBef>
                <a:spcPts val="560"/>
              </a:spcBef>
              <a:spcAft>
                <a:spcPts val="0"/>
              </a:spcAft>
              <a:buClr>
                <a:schemeClr val="hlink"/>
              </a:buClr>
              <a:buSzPts val="1400"/>
              <a:buFont typeface="Noto Sans Symbols"/>
              <a:buChar char="●"/>
            </a:pPr>
            <a:r>
              <a:rPr b="1" i="0" lang="en-US" sz="2800" u="none">
                <a:solidFill>
                  <a:srgbClr val="000000"/>
                </a:solidFill>
                <a:latin typeface="Calibri"/>
                <a:ea typeface="Calibri"/>
                <a:cs typeface="Calibri"/>
                <a:sym typeface="Calibri"/>
              </a:rPr>
              <a:t>Public Services</a:t>
            </a:r>
            <a:endParaRPr/>
          </a:p>
          <a:p>
            <a:pPr indent="-342900" lvl="0" marL="342900" marR="0" rtl="0" algn="l">
              <a:lnSpc>
                <a:spcPct val="100000"/>
              </a:lnSpc>
              <a:spcBef>
                <a:spcPts val="560"/>
              </a:spcBef>
              <a:spcAft>
                <a:spcPts val="0"/>
              </a:spcAft>
              <a:buClr>
                <a:schemeClr val="hlink"/>
              </a:buClr>
              <a:buSzPts val="1400"/>
              <a:buFont typeface="Noto Sans Symbols"/>
              <a:buChar char="●"/>
            </a:pPr>
            <a:r>
              <a:rPr b="1" i="0" lang="en-US" sz="2800" u="none">
                <a:solidFill>
                  <a:srgbClr val="000000"/>
                </a:solidFill>
                <a:latin typeface="Calibri"/>
                <a:ea typeface="Calibri"/>
                <a:cs typeface="Calibri"/>
                <a:sym typeface="Calibri"/>
              </a:rPr>
              <a:t>Utilities/Service Systems</a:t>
            </a:r>
            <a:endParaRPr/>
          </a:p>
          <a:p>
            <a:pPr indent="-254000" lvl="0" marL="342900" marR="0" rtl="0" algn="l">
              <a:lnSpc>
                <a:spcPct val="100000"/>
              </a:lnSpc>
              <a:spcBef>
                <a:spcPts val="560"/>
              </a:spcBef>
              <a:spcAft>
                <a:spcPts val="0"/>
              </a:spcAft>
              <a:buClr>
                <a:schemeClr val="hlink"/>
              </a:buClr>
              <a:buSzPts val="1400"/>
              <a:buFont typeface="Noto Sans Symbols"/>
              <a:buNone/>
            </a:pPr>
            <a:r>
              <a:t/>
            </a:r>
            <a:endParaRPr b="0" i="0" sz="2800" u="none">
              <a:solidFill>
                <a:schemeClr val="dk1"/>
              </a:solidFill>
              <a:latin typeface="Arial"/>
              <a:ea typeface="Arial"/>
              <a:cs typeface="Arial"/>
              <a:sym typeface="Arial"/>
            </a:endParaRPr>
          </a:p>
          <a:p>
            <a:pPr indent="-254000" lvl="0" marL="342900" marR="0" rtl="0" algn="l">
              <a:spcBef>
                <a:spcPts val="560"/>
              </a:spcBef>
              <a:spcAft>
                <a:spcPts val="0"/>
              </a:spcAft>
              <a:buClr>
                <a:schemeClr val="hlink"/>
              </a:buClr>
              <a:buSzPts val="1400"/>
              <a:buFont typeface="Arial"/>
              <a:buNone/>
            </a:pPr>
            <a:r>
              <a:t/>
            </a:r>
            <a:endParaRPr b="0" i="0" sz="2800" u="none">
              <a:solidFill>
                <a:schemeClr val="dk1"/>
              </a:solidFill>
              <a:latin typeface="Arial"/>
              <a:ea typeface="Arial"/>
              <a:cs typeface="Arial"/>
              <a:sym typeface="Arial"/>
            </a:endParaRPr>
          </a:p>
        </p:txBody>
      </p:sp>
      <p:sp>
        <p:nvSpPr>
          <p:cNvPr id="245" name="Google Shape;245;p16"/>
          <p:cNvSpPr txBox="1"/>
          <p:nvPr/>
        </p:nvSpPr>
        <p:spPr>
          <a:xfrm>
            <a:off x="7010400" y="6248400"/>
            <a:ext cx="1905000" cy="4572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hlink"/>
              </a:buClr>
              <a:buSzPts val="1400"/>
              <a:buFont typeface="Arial"/>
              <a:buNone/>
            </a:pPr>
            <a:fld id="{00000000-1234-1234-1234-123412341234}" type="slidenum">
              <a:rPr b="0" i="0" lang="en-US" sz="1400" u="none">
                <a:solidFill>
                  <a:schemeClr val="hlink"/>
                </a:solidFill>
                <a:latin typeface="Arial"/>
                <a:ea typeface="Arial"/>
                <a:cs typeface="Arial"/>
                <a:sym typeface="Arial"/>
              </a:rPr>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7"/>
          <p:cNvSpPr txBox="1"/>
          <p:nvPr>
            <p:ph type="title"/>
          </p:nvPr>
        </p:nvSpPr>
        <p:spPr>
          <a:xfrm>
            <a:off x="0" y="381000"/>
            <a:ext cx="9144000" cy="950912"/>
          </a:xfrm>
          <a:prstGeom prst="rect">
            <a:avLst/>
          </a:prstGeom>
          <a:noFill/>
          <a:ln>
            <a:noFill/>
          </a:ln>
        </p:spPr>
        <p:txBody>
          <a:bodyPr anchorCtr="0" anchor="ctr" bIns="46025" lIns="92075" spcFirstLastPara="1" rIns="92075" wrap="square" tIns="46025">
            <a:noAutofit/>
          </a:bodyPr>
          <a:lstStyle/>
          <a:p>
            <a:pPr indent="0" lvl="0" marL="0" rtl="0" algn="ctr">
              <a:lnSpc>
                <a:spcPct val="70000"/>
              </a:lnSpc>
              <a:spcBef>
                <a:spcPts val="0"/>
              </a:spcBef>
              <a:spcAft>
                <a:spcPts val="0"/>
              </a:spcAft>
              <a:buClr>
                <a:srgbClr val="000000"/>
              </a:buClr>
              <a:buSzPts val="4800"/>
              <a:buFont typeface="Calibri"/>
              <a:buNone/>
            </a:pPr>
            <a:r>
              <a:rPr b="1" i="0" lang="en-US" sz="4800" u="none">
                <a:solidFill>
                  <a:srgbClr val="000000"/>
                </a:solidFill>
                <a:latin typeface="Calibri"/>
                <a:ea typeface="Calibri"/>
                <a:cs typeface="Calibri"/>
                <a:sym typeface="Calibri"/>
              </a:rPr>
              <a:t> </a:t>
            </a:r>
            <a:r>
              <a:rPr b="1" i="0" lang="en-US" sz="4000" u="none">
                <a:solidFill>
                  <a:srgbClr val="000000"/>
                </a:solidFill>
                <a:latin typeface="Calibri"/>
                <a:ea typeface="Calibri"/>
                <a:cs typeface="Calibri"/>
                <a:sym typeface="Calibri"/>
              </a:rPr>
              <a:t>CA Coastal Act - Coastal Issues</a:t>
            </a:r>
            <a:endParaRPr/>
          </a:p>
        </p:txBody>
      </p:sp>
      <p:sp>
        <p:nvSpPr>
          <p:cNvPr id="251" name="Google Shape;251;p17"/>
          <p:cNvSpPr txBox="1"/>
          <p:nvPr>
            <p:ph idx="1" type="body"/>
          </p:nvPr>
        </p:nvSpPr>
        <p:spPr>
          <a:xfrm>
            <a:off x="914400" y="1219200"/>
            <a:ext cx="7315200" cy="4953000"/>
          </a:xfrm>
          <a:prstGeom prst="rect">
            <a:avLst/>
          </a:prstGeom>
          <a:noFill/>
          <a:ln>
            <a:noFill/>
          </a:ln>
        </p:spPr>
        <p:txBody>
          <a:bodyPr anchorCtr="0" anchor="t" bIns="46025" lIns="92075" spcFirstLastPara="1" rIns="92075" wrap="square" tIns="46025">
            <a:noAutofit/>
          </a:bodyPr>
          <a:lstStyle/>
          <a:p>
            <a:pPr indent="0" lvl="0" marL="0" marR="0" rtl="0" algn="l">
              <a:lnSpc>
                <a:spcPct val="100000"/>
              </a:lnSpc>
              <a:spcBef>
                <a:spcPts val="0"/>
              </a:spcBef>
              <a:spcAft>
                <a:spcPts val="0"/>
              </a:spcAft>
              <a:buClr>
                <a:schemeClr val="hlink"/>
              </a:buClr>
              <a:buSzPts val="1200"/>
              <a:buFont typeface="Arial"/>
              <a:buNone/>
            </a:pPr>
            <a:r>
              <a:rPr b="0" i="0" lang="en-US" sz="2400" u="none">
                <a:solidFill>
                  <a:srgbClr val="000000"/>
                </a:solidFill>
                <a:latin typeface="Calibri"/>
                <a:ea typeface="Calibri"/>
                <a:cs typeface="Calibri"/>
                <a:sym typeface="Calibri"/>
              </a:rPr>
              <a:t>Per the California Coastal Act, these Coastal Issues include:</a:t>
            </a:r>
            <a:endParaRPr/>
          </a:p>
          <a:p>
            <a:pPr indent="-228600" lvl="2" marL="1143000" marR="0" rtl="0" algn="l">
              <a:lnSpc>
                <a:spcPct val="100000"/>
              </a:lnSpc>
              <a:spcBef>
                <a:spcPts val="480"/>
              </a:spcBef>
              <a:spcAft>
                <a:spcPts val="0"/>
              </a:spcAft>
              <a:buClr>
                <a:schemeClr val="hlink"/>
              </a:buClr>
              <a:buSzPts val="1560"/>
              <a:buFont typeface="Noto Sans Symbols"/>
              <a:buChar char="⮚"/>
            </a:pPr>
            <a:r>
              <a:rPr b="0" i="0" lang="en-US" sz="2400" u="none" cap="none" strike="noStrike">
                <a:solidFill>
                  <a:srgbClr val="000000"/>
                </a:solidFill>
                <a:latin typeface="Calibri"/>
                <a:ea typeface="Calibri"/>
                <a:cs typeface="Calibri"/>
                <a:sym typeface="Calibri"/>
              </a:rPr>
              <a:t>Article 2 - Public Access</a:t>
            </a:r>
            <a:endParaRPr/>
          </a:p>
          <a:p>
            <a:pPr indent="-228600" lvl="2" marL="1143000" marR="0" rtl="0" algn="l">
              <a:lnSpc>
                <a:spcPct val="100000"/>
              </a:lnSpc>
              <a:spcBef>
                <a:spcPts val="480"/>
              </a:spcBef>
              <a:spcAft>
                <a:spcPts val="0"/>
              </a:spcAft>
              <a:buClr>
                <a:schemeClr val="hlink"/>
              </a:buClr>
              <a:buSzPts val="1560"/>
              <a:buFont typeface="Noto Sans Symbols"/>
              <a:buChar char="⮚"/>
            </a:pPr>
            <a:r>
              <a:rPr b="0" i="0" lang="en-US" sz="2400" u="none" cap="none" strike="noStrike">
                <a:solidFill>
                  <a:srgbClr val="000000"/>
                </a:solidFill>
                <a:latin typeface="Calibri"/>
                <a:ea typeface="Calibri"/>
                <a:cs typeface="Calibri"/>
                <a:sym typeface="Calibri"/>
              </a:rPr>
              <a:t>Article 3 - Recreation</a:t>
            </a:r>
            <a:endParaRPr/>
          </a:p>
          <a:p>
            <a:pPr indent="-228600" lvl="2" marL="1143000" marR="0" rtl="0" algn="l">
              <a:lnSpc>
                <a:spcPct val="100000"/>
              </a:lnSpc>
              <a:spcBef>
                <a:spcPts val="480"/>
              </a:spcBef>
              <a:spcAft>
                <a:spcPts val="0"/>
              </a:spcAft>
              <a:buClr>
                <a:schemeClr val="hlink"/>
              </a:buClr>
              <a:buSzPts val="1560"/>
              <a:buFont typeface="Noto Sans Symbols"/>
              <a:buChar char="⮚"/>
            </a:pPr>
            <a:r>
              <a:rPr b="0" i="0" lang="en-US" sz="2400" u="none" cap="none" strike="noStrike">
                <a:solidFill>
                  <a:srgbClr val="000000"/>
                </a:solidFill>
                <a:latin typeface="Calibri"/>
                <a:ea typeface="Calibri"/>
                <a:cs typeface="Calibri"/>
                <a:sym typeface="Calibri"/>
              </a:rPr>
              <a:t>Article 4 - Marine Environment</a:t>
            </a:r>
            <a:endParaRPr/>
          </a:p>
          <a:p>
            <a:pPr indent="-228600" lvl="2" marL="1143000" marR="0" rtl="0" algn="l">
              <a:lnSpc>
                <a:spcPct val="100000"/>
              </a:lnSpc>
              <a:spcBef>
                <a:spcPts val="480"/>
              </a:spcBef>
              <a:spcAft>
                <a:spcPts val="0"/>
              </a:spcAft>
              <a:buClr>
                <a:schemeClr val="hlink"/>
              </a:buClr>
              <a:buSzPts val="1560"/>
              <a:buFont typeface="Noto Sans Symbols"/>
              <a:buChar char="⮚"/>
            </a:pPr>
            <a:r>
              <a:rPr b="0" i="0" lang="en-US" sz="2400" u="none" cap="none" strike="noStrike">
                <a:solidFill>
                  <a:srgbClr val="000000"/>
                </a:solidFill>
                <a:latin typeface="Calibri"/>
                <a:ea typeface="Calibri"/>
                <a:cs typeface="Calibri"/>
                <a:sym typeface="Calibri"/>
              </a:rPr>
              <a:t>Article 5 - Land Resources</a:t>
            </a:r>
            <a:endParaRPr/>
          </a:p>
          <a:p>
            <a:pPr indent="-228600" lvl="2" marL="1143000" marR="0" rtl="0" algn="l">
              <a:lnSpc>
                <a:spcPct val="100000"/>
              </a:lnSpc>
              <a:spcBef>
                <a:spcPts val="480"/>
              </a:spcBef>
              <a:spcAft>
                <a:spcPts val="0"/>
              </a:spcAft>
              <a:buClr>
                <a:schemeClr val="hlink"/>
              </a:buClr>
              <a:buSzPts val="1560"/>
              <a:buFont typeface="Noto Sans Symbols"/>
              <a:buChar char="⮚"/>
            </a:pPr>
            <a:r>
              <a:rPr b="0" i="0" lang="en-US" sz="2400" u="none" cap="none" strike="noStrike">
                <a:solidFill>
                  <a:srgbClr val="000000"/>
                </a:solidFill>
                <a:latin typeface="Calibri"/>
                <a:ea typeface="Calibri"/>
                <a:cs typeface="Calibri"/>
                <a:sym typeface="Calibri"/>
              </a:rPr>
              <a:t>Article 6 - Development</a:t>
            </a:r>
            <a:endParaRPr/>
          </a:p>
          <a:p>
            <a:pPr indent="-228600" lvl="2" marL="1143000" marR="0" rtl="0" algn="l">
              <a:lnSpc>
                <a:spcPct val="100000"/>
              </a:lnSpc>
              <a:spcBef>
                <a:spcPts val="480"/>
              </a:spcBef>
              <a:spcAft>
                <a:spcPts val="0"/>
              </a:spcAft>
              <a:buClr>
                <a:schemeClr val="hlink"/>
              </a:buClr>
              <a:buSzPts val="1560"/>
              <a:buFont typeface="Noto Sans Symbols"/>
              <a:buChar char="⮚"/>
            </a:pPr>
            <a:r>
              <a:rPr b="0" i="0" lang="en-US" sz="2400" u="none" cap="none" strike="noStrike">
                <a:solidFill>
                  <a:srgbClr val="000000"/>
                </a:solidFill>
                <a:latin typeface="Calibri"/>
                <a:ea typeface="Calibri"/>
                <a:cs typeface="Calibri"/>
                <a:sym typeface="Calibri"/>
              </a:rPr>
              <a:t>Article 7 - Industrial Development</a:t>
            </a:r>
            <a:endParaRPr/>
          </a:p>
          <a:p>
            <a:pPr indent="-266700" lvl="0" marL="342900" marR="0" rtl="0" algn="l">
              <a:spcBef>
                <a:spcPts val="480"/>
              </a:spcBef>
              <a:spcAft>
                <a:spcPts val="0"/>
              </a:spcAft>
              <a:buClr>
                <a:schemeClr val="hlink"/>
              </a:buClr>
              <a:buSzPts val="1200"/>
              <a:buFont typeface="Arial"/>
              <a:buNone/>
            </a:pPr>
            <a:r>
              <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8"/>
          <p:cNvSpPr txBox="1"/>
          <p:nvPr>
            <p:ph type="title"/>
          </p:nvPr>
        </p:nvSpPr>
        <p:spPr>
          <a:xfrm>
            <a:off x="0" y="381000"/>
            <a:ext cx="9144000" cy="950912"/>
          </a:xfrm>
          <a:prstGeom prst="rect">
            <a:avLst/>
          </a:prstGeom>
          <a:noFill/>
          <a:ln>
            <a:noFill/>
          </a:ln>
        </p:spPr>
        <p:txBody>
          <a:bodyPr anchorCtr="0" anchor="ctr" bIns="46025" lIns="92075" spcFirstLastPara="1" rIns="92075" wrap="square" tIns="46025">
            <a:noAutofit/>
          </a:bodyPr>
          <a:lstStyle/>
          <a:p>
            <a:pPr indent="0" lvl="0" marL="0" rtl="0" algn="ctr">
              <a:lnSpc>
                <a:spcPct val="70000"/>
              </a:lnSpc>
              <a:spcBef>
                <a:spcPts val="0"/>
              </a:spcBef>
              <a:spcAft>
                <a:spcPts val="0"/>
              </a:spcAft>
              <a:buClr>
                <a:srgbClr val="000000"/>
              </a:buClr>
              <a:buSzPts val="4800"/>
              <a:buFont typeface="Calibri"/>
              <a:buNone/>
            </a:pPr>
            <a:r>
              <a:rPr b="1" i="0" lang="en-US" sz="4800" u="none">
                <a:solidFill>
                  <a:srgbClr val="000000"/>
                </a:solidFill>
                <a:latin typeface="Calibri"/>
                <a:ea typeface="Calibri"/>
                <a:cs typeface="Calibri"/>
                <a:sym typeface="Calibri"/>
              </a:rPr>
              <a:t> </a:t>
            </a:r>
            <a:r>
              <a:rPr b="1" i="0" lang="en-US" sz="4000" u="none">
                <a:solidFill>
                  <a:srgbClr val="000000"/>
                </a:solidFill>
                <a:latin typeface="Calibri"/>
                <a:ea typeface="Calibri"/>
                <a:cs typeface="Calibri"/>
                <a:sym typeface="Calibri"/>
              </a:rPr>
              <a:t>CA Coastal Act - Coastal Issues</a:t>
            </a:r>
            <a:endParaRPr/>
          </a:p>
        </p:txBody>
      </p:sp>
      <p:sp>
        <p:nvSpPr>
          <p:cNvPr id="257" name="Google Shape;257;p18"/>
          <p:cNvSpPr txBox="1"/>
          <p:nvPr>
            <p:ph idx="1" type="body"/>
          </p:nvPr>
        </p:nvSpPr>
        <p:spPr>
          <a:xfrm>
            <a:off x="914400" y="1219200"/>
            <a:ext cx="7315200" cy="4953000"/>
          </a:xfrm>
          <a:prstGeom prst="rect">
            <a:avLst/>
          </a:prstGeom>
          <a:noFill/>
          <a:ln>
            <a:noFill/>
          </a:ln>
        </p:spPr>
        <p:txBody>
          <a:bodyPr anchorCtr="0" anchor="t" bIns="46025" lIns="92075" spcFirstLastPara="1" rIns="92075" wrap="square" tIns="46025">
            <a:noAutofit/>
          </a:bodyPr>
          <a:lstStyle/>
          <a:p>
            <a:pPr indent="-254000" lvl="0" marL="342900" marR="0" rtl="0" algn="l">
              <a:lnSpc>
                <a:spcPct val="100000"/>
              </a:lnSpc>
              <a:spcBef>
                <a:spcPts val="0"/>
              </a:spcBef>
              <a:spcAft>
                <a:spcPts val="0"/>
              </a:spcAft>
              <a:buClr>
                <a:schemeClr val="hlink"/>
              </a:buClr>
              <a:buSzPts val="1400"/>
              <a:buFont typeface="Noto Sans Symbols"/>
              <a:buNone/>
            </a:pPr>
            <a:r>
              <a:t/>
            </a:r>
            <a:endParaRPr b="0" i="0" sz="2800" u="none">
              <a:solidFill>
                <a:srgbClr val="000000"/>
              </a:solidFill>
              <a:latin typeface="Calibri"/>
              <a:ea typeface="Calibri"/>
              <a:cs typeface="Calibri"/>
              <a:sym typeface="Calibri"/>
            </a:endParaRPr>
          </a:p>
          <a:p>
            <a:pPr indent="-342900" lvl="0" marL="342900" marR="0" rtl="0" algn="l">
              <a:lnSpc>
                <a:spcPct val="100000"/>
              </a:lnSpc>
              <a:spcBef>
                <a:spcPts val="560"/>
              </a:spcBef>
              <a:spcAft>
                <a:spcPts val="0"/>
              </a:spcAft>
              <a:buClr>
                <a:schemeClr val="hlink"/>
              </a:buClr>
              <a:buSzPts val="1400"/>
              <a:buFont typeface="Noto Sans Symbols"/>
              <a:buChar char="⮚"/>
            </a:pPr>
            <a:r>
              <a:rPr b="0" i="0" lang="en-US" sz="2800" u="none">
                <a:solidFill>
                  <a:srgbClr val="000000"/>
                </a:solidFill>
                <a:latin typeface="Calibri"/>
                <a:ea typeface="Calibri"/>
                <a:cs typeface="Calibri"/>
                <a:sym typeface="Calibri"/>
              </a:rPr>
              <a:t>DURING CONSTRUCTION PERIOD ONLY</a:t>
            </a:r>
            <a:endParaRPr/>
          </a:p>
          <a:p>
            <a:pPr indent="-254000" lvl="0" marL="342900" marR="0" rtl="0" algn="l">
              <a:lnSpc>
                <a:spcPct val="100000"/>
              </a:lnSpc>
              <a:spcBef>
                <a:spcPts val="560"/>
              </a:spcBef>
              <a:spcAft>
                <a:spcPts val="0"/>
              </a:spcAft>
              <a:buClr>
                <a:schemeClr val="hlink"/>
              </a:buClr>
              <a:buSzPts val="1400"/>
              <a:buFont typeface="Noto Sans Symbols"/>
              <a:buNone/>
            </a:pPr>
            <a:r>
              <a:t/>
            </a:r>
            <a:endParaRPr b="0" i="0" sz="2800" u="none">
              <a:solidFill>
                <a:srgbClr val="000000"/>
              </a:solidFill>
              <a:latin typeface="Calibri"/>
              <a:ea typeface="Calibri"/>
              <a:cs typeface="Calibri"/>
              <a:sym typeface="Calibri"/>
            </a:endParaRPr>
          </a:p>
          <a:p>
            <a:pPr indent="-342900" lvl="0" marL="342900" marR="0" rtl="0" algn="l">
              <a:lnSpc>
                <a:spcPct val="100000"/>
              </a:lnSpc>
              <a:spcBef>
                <a:spcPts val="560"/>
              </a:spcBef>
              <a:spcAft>
                <a:spcPts val="0"/>
              </a:spcAft>
              <a:buClr>
                <a:schemeClr val="hlink"/>
              </a:buClr>
              <a:buSzPts val="1400"/>
              <a:buFont typeface="Noto Sans Symbols"/>
              <a:buChar char="⮚"/>
            </a:pPr>
            <a:r>
              <a:rPr b="0" i="0" lang="en-US" sz="2800" u="none">
                <a:solidFill>
                  <a:srgbClr val="000000"/>
                </a:solidFill>
                <a:latin typeface="Calibri"/>
                <a:ea typeface="Calibri"/>
                <a:cs typeface="Calibri"/>
                <a:sym typeface="Calibri"/>
              </a:rPr>
              <a:t>Article 6, Development</a:t>
            </a:r>
            <a:endParaRPr/>
          </a:p>
          <a:p>
            <a:pPr indent="-285750" lvl="1" marL="742950" marR="0" rtl="0" algn="l">
              <a:lnSpc>
                <a:spcPct val="100000"/>
              </a:lnSpc>
              <a:spcBef>
                <a:spcPts val="520"/>
              </a:spcBef>
              <a:spcAft>
                <a:spcPts val="0"/>
              </a:spcAft>
              <a:buClr>
                <a:schemeClr val="dk2"/>
              </a:buClr>
              <a:buSzPts val="1950"/>
              <a:buFont typeface="Noto Sans Symbols"/>
              <a:buChar char="⮚"/>
            </a:pPr>
            <a:r>
              <a:rPr b="0" i="0" lang="en-US" sz="2600" u="none" cap="none" strike="noStrike">
                <a:solidFill>
                  <a:srgbClr val="000000"/>
                </a:solidFill>
                <a:latin typeface="Calibri"/>
                <a:ea typeface="Calibri"/>
                <a:cs typeface="Calibri"/>
                <a:sym typeface="Calibri"/>
              </a:rPr>
              <a:t>Section 30251 Scenic and visual qualities</a:t>
            </a:r>
            <a:endParaRPr/>
          </a:p>
          <a:p>
            <a:pPr indent="-285750" lvl="1" marL="742950" marR="0" rtl="0" algn="l">
              <a:lnSpc>
                <a:spcPct val="100000"/>
              </a:lnSpc>
              <a:spcBef>
                <a:spcPts val="520"/>
              </a:spcBef>
              <a:spcAft>
                <a:spcPts val="0"/>
              </a:spcAft>
              <a:buClr>
                <a:schemeClr val="dk2"/>
              </a:buClr>
              <a:buSzPts val="1950"/>
              <a:buFont typeface="Noto Sans Symbols"/>
              <a:buChar char="⮚"/>
            </a:pPr>
            <a:r>
              <a:rPr b="0" i="0" lang="en-US" sz="2600" u="none" cap="none" strike="noStrike">
                <a:solidFill>
                  <a:srgbClr val="000000"/>
                </a:solidFill>
                <a:latin typeface="Calibri"/>
                <a:ea typeface="Calibri"/>
                <a:cs typeface="Calibri"/>
                <a:sym typeface="Calibri"/>
              </a:rPr>
              <a:t>Section 30253 Minimization of adverse impacts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9"/>
          <p:cNvSpPr txBox="1"/>
          <p:nvPr/>
        </p:nvSpPr>
        <p:spPr>
          <a:xfrm>
            <a:off x="685800" y="533400"/>
            <a:ext cx="79248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2"/>
              </a:buClr>
              <a:buSzPts val="4000"/>
              <a:buFont typeface="Calibri"/>
              <a:buNone/>
            </a:pPr>
            <a:r>
              <a:rPr b="1" i="0" lang="en-US" sz="4000" u="none">
                <a:solidFill>
                  <a:schemeClr val="lt2"/>
                </a:solidFill>
                <a:latin typeface="Calibri"/>
                <a:ea typeface="Calibri"/>
                <a:cs typeface="Calibri"/>
                <a:sym typeface="Calibri"/>
              </a:rPr>
              <a:t>Best Management Practices</a:t>
            </a:r>
            <a:endParaRPr/>
          </a:p>
        </p:txBody>
      </p:sp>
      <p:sp>
        <p:nvSpPr>
          <p:cNvPr id="263" name="Google Shape;263;p19"/>
          <p:cNvSpPr txBox="1"/>
          <p:nvPr/>
        </p:nvSpPr>
        <p:spPr>
          <a:xfrm>
            <a:off x="1295400" y="1524000"/>
            <a:ext cx="7189787" cy="51149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1E30"/>
              </a:buClr>
              <a:buSzPts val="2800"/>
              <a:buFont typeface="Calibri"/>
              <a:buNone/>
            </a:pPr>
            <a:r>
              <a:rPr b="1" i="0" lang="en-US" sz="2800" u="none">
                <a:solidFill>
                  <a:srgbClr val="001E30"/>
                </a:solidFill>
                <a:latin typeface="Calibri"/>
                <a:ea typeface="Calibri"/>
                <a:cs typeface="Calibri"/>
                <a:sym typeface="Calibri"/>
              </a:rPr>
              <a:t>As part of the approved Notice of Exemption, best management practices (BMP) related to the following resources are required during construction:</a:t>
            </a:r>
            <a:endParaRPr/>
          </a:p>
          <a:p>
            <a:pPr indent="0" lvl="0" marL="0" marR="0" rtl="0" algn="l">
              <a:lnSpc>
                <a:spcPct val="100000"/>
              </a:lnSpc>
              <a:spcBef>
                <a:spcPts val="0"/>
              </a:spcBef>
              <a:spcAft>
                <a:spcPts val="0"/>
              </a:spcAft>
              <a:buClr>
                <a:schemeClr val="dk1"/>
              </a:buClr>
              <a:buSzPts val="2400"/>
              <a:buFont typeface="Noto Sans Symbols"/>
              <a:buNone/>
            </a:pPr>
            <a:r>
              <a:t/>
            </a:r>
            <a:endParaRPr b="1" i="0" sz="2400" u="none">
              <a:solidFill>
                <a:srgbClr val="001E30"/>
              </a:solidFill>
              <a:latin typeface="Calibri"/>
              <a:ea typeface="Calibri"/>
              <a:cs typeface="Calibri"/>
              <a:sym typeface="Calibri"/>
            </a:endParaRPr>
          </a:p>
          <a:p>
            <a:pPr indent="-177800" lvl="0" marL="0" marR="0" rtl="0" algn="l">
              <a:lnSpc>
                <a:spcPct val="100000"/>
              </a:lnSpc>
              <a:spcBef>
                <a:spcPts val="0"/>
              </a:spcBef>
              <a:spcAft>
                <a:spcPts val="0"/>
              </a:spcAft>
              <a:buClr>
                <a:srgbClr val="000000"/>
              </a:buClr>
              <a:buSzPts val="2800"/>
              <a:buFont typeface="Noto Sans Symbols"/>
              <a:buChar char="⮚"/>
            </a:pPr>
            <a:r>
              <a:rPr b="1" i="0" lang="en-US" sz="2800" u="none">
                <a:solidFill>
                  <a:srgbClr val="000000"/>
                </a:solidFill>
                <a:latin typeface="Calibri"/>
                <a:ea typeface="Calibri"/>
                <a:cs typeface="Calibri"/>
                <a:sym typeface="Calibri"/>
              </a:rPr>
              <a:t>Aesthetics</a:t>
            </a:r>
            <a:endParaRPr/>
          </a:p>
          <a:p>
            <a:pPr indent="-177800" lvl="0" marL="0" marR="0" rtl="0" algn="l">
              <a:lnSpc>
                <a:spcPct val="100000"/>
              </a:lnSpc>
              <a:spcBef>
                <a:spcPts val="0"/>
              </a:spcBef>
              <a:spcAft>
                <a:spcPts val="0"/>
              </a:spcAft>
              <a:buClr>
                <a:srgbClr val="000000"/>
              </a:buClr>
              <a:buSzPts val="2800"/>
              <a:buFont typeface="Noto Sans Symbols"/>
              <a:buChar char="⮚"/>
            </a:pPr>
            <a:r>
              <a:rPr b="1" i="0" lang="en-US" sz="2800" u="none">
                <a:solidFill>
                  <a:srgbClr val="000000"/>
                </a:solidFill>
                <a:latin typeface="Calibri"/>
                <a:ea typeface="Calibri"/>
                <a:cs typeface="Calibri"/>
                <a:sym typeface="Calibri"/>
              </a:rPr>
              <a:t>Air Quality </a:t>
            </a:r>
            <a:endParaRPr b="0" i="0" sz="2800" u="none">
              <a:solidFill>
                <a:srgbClr val="000000"/>
              </a:solidFill>
              <a:latin typeface="Calibri"/>
              <a:ea typeface="Calibri"/>
              <a:cs typeface="Calibri"/>
              <a:sym typeface="Calibri"/>
            </a:endParaRPr>
          </a:p>
          <a:p>
            <a:pPr indent="-177800" lvl="0" marL="0" marR="0" rtl="0" algn="l">
              <a:lnSpc>
                <a:spcPct val="100000"/>
              </a:lnSpc>
              <a:spcBef>
                <a:spcPts val="0"/>
              </a:spcBef>
              <a:spcAft>
                <a:spcPts val="0"/>
              </a:spcAft>
              <a:buClr>
                <a:srgbClr val="000000"/>
              </a:buClr>
              <a:buSzPts val="2800"/>
              <a:buFont typeface="Noto Sans Symbols"/>
              <a:buChar char="⮚"/>
            </a:pPr>
            <a:r>
              <a:rPr b="1" i="0" lang="en-US" sz="2800" u="none">
                <a:solidFill>
                  <a:srgbClr val="000000"/>
                </a:solidFill>
                <a:latin typeface="Calibri"/>
                <a:ea typeface="Calibri"/>
                <a:cs typeface="Calibri"/>
                <a:sym typeface="Calibri"/>
              </a:rPr>
              <a:t>Cultural Resources </a:t>
            </a:r>
            <a:endParaRPr b="0" i="0" sz="2800" u="none">
              <a:solidFill>
                <a:srgbClr val="000000"/>
              </a:solidFill>
              <a:latin typeface="Calibri"/>
              <a:ea typeface="Calibri"/>
              <a:cs typeface="Calibri"/>
              <a:sym typeface="Calibri"/>
            </a:endParaRPr>
          </a:p>
          <a:p>
            <a:pPr indent="-177800" lvl="0" marL="0" marR="0" rtl="0" algn="l">
              <a:lnSpc>
                <a:spcPct val="100000"/>
              </a:lnSpc>
              <a:spcBef>
                <a:spcPts val="0"/>
              </a:spcBef>
              <a:spcAft>
                <a:spcPts val="0"/>
              </a:spcAft>
              <a:buClr>
                <a:srgbClr val="000000"/>
              </a:buClr>
              <a:buSzPts val="2800"/>
              <a:buFont typeface="Noto Sans Symbols"/>
              <a:buChar char="⮚"/>
            </a:pPr>
            <a:r>
              <a:rPr b="1" i="0" lang="en-US" sz="2800" u="none">
                <a:solidFill>
                  <a:srgbClr val="000000"/>
                </a:solidFill>
                <a:latin typeface="Calibri"/>
                <a:ea typeface="Calibri"/>
                <a:cs typeface="Calibri"/>
                <a:sym typeface="Calibri"/>
              </a:rPr>
              <a:t>Hydrology </a:t>
            </a:r>
            <a:endParaRPr b="0" i="0" sz="2800" u="none">
              <a:solidFill>
                <a:srgbClr val="000000"/>
              </a:solidFill>
              <a:latin typeface="Calibri"/>
              <a:ea typeface="Calibri"/>
              <a:cs typeface="Calibri"/>
              <a:sym typeface="Calibri"/>
            </a:endParaRPr>
          </a:p>
          <a:p>
            <a:pPr indent="-177800" lvl="0" marL="0" marR="0" rtl="0" algn="l">
              <a:lnSpc>
                <a:spcPct val="100000"/>
              </a:lnSpc>
              <a:spcBef>
                <a:spcPts val="0"/>
              </a:spcBef>
              <a:spcAft>
                <a:spcPts val="0"/>
              </a:spcAft>
              <a:buClr>
                <a:srgbClr val="000000"/>
              </a:buClr>
              <a:buSzPts val="2800"/>
              <a:buFont typeface="Noto Sans Symbols"/>
              <a:buChar char="⮚"/>
            </a:pPr>
            <a:r>
              <a:rPr b="1" i="0" lang="en-US" sz="2800" u="none">
                <a:solidFill>
                  <a:srgbClr val="000000"/>
                </a:solidFill>
                <a:latin typeface="Calibri"/>
                <a:ea typeface="Calibri"/>
                <a:cs typeface="Calibri"/>
                <a:sym typeface="Calibri"/>
              </a:rPr>
              <a:t>Noise</a:t>
            </a:r>
            <a:endParaRPr b="0" i="0" sz="2800" u="none">
              <a:solidFill>
                <a:srgbClr val="000000"/>
              </a:solidFill>
              <a:latin typeface="Calibri"/>
              <a:ea typeface="Calibri"/>
              <a:cs typeface="Calibri"/>
              <a:sym typeface="Calibri"/>
            </a:endParaRPr>
          </a:p>
          <a:p>
            <a:pPr indent="-177800" lvl="0" marL="0" marR="0" rtl="0" algn="l">
              <a:lnSpc>
                <a:spcPct val="100000"/>
              </a:lnSpc>
              <a:spcBef>
                <a:spcPts val="0"/>
              </a:spcBef>
              <a:spcAft>
                <a:spcPts val="0"/>
              </a:spcAft>
              <a:buClr>
                <a:srgbClr val="000000"/>
              </a:buClr>
              <a:buSzPts val="2800"/>
              <a:buFont typeface="Noto Sans Symbols"/>
              <a:buChar char="⮚"/>
            </a:pPr>
            <a:r>
              <a:rPr b="1" i="0" lang="en-US" sz="2800" u="none">
                <a:solidFill>
                  <a:srgbClr val="000000"/>
                </a:solidFill>
                <a:latin typeface="Calibri"/>
                <a:ea typeface="Calibri"/>
                <a:cs typeface="Calibri"/>
                <a:sym typeface="Calibri"/>
              </a:rPr>
              <a:t>Traffic </a:t>
            </a:r>
            <a:endParaRPr b="0" i="0" sz="2800" u="non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800" u="non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
          <p:cNvSpPr txBox="1"/>
          <p:nvPr/>
        </p:nvSpPr>
        <p:spPr>
          <a:xfrm>
            <a:off x="7010400" y="6248400"/>
            <a:ext cx="1905000" cy="4572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2"/>
              </a:buClr>
              <a:buSzPts val="1000"/>
              <a:buFont typeface="Arial"/>
              <a:buNone/>
            </a:pPr>
            <a:fld id="{00000000-1234-1234-1234-123412341234}" type="slidenum">
              <a:rPr b="0" i="0" lang="en-US" sz="1000" u="none">
                <a:solidFill>
                  <a:schemeClr val="lt2"/>
                </a:solidFill>
                <a:latin typeface="Arial"/>
                <a:ea typeface="Arial"/>
                <a:cs typeface="Arial"/>
                <a:sym typeface="Arial"/>
              </a:rPr>
              <a:t>‹#›</a:t>
            </a:fld>
            <a:endParaRPr/>
          </a:p>
        </p:txBody>
      </p:sp>
      <p:sp>
        <p:nvSpPr>
          <p:cNvPr id="117" name="Google Shape;117;p2"/>
          <p:cNvSpPr txBox="1"/>
          <p:nvPr/>
        </p:nvSpPr>
        <p:spPr>
          <a:xfrm>
            <a:off x="876300" y="1066800"/>
            <a:ext cx="7391400" cy="48948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lt2"/>
              </a:buClr>
              <a:buSzPts val="2000"/>
              <a:buFont typeface="Arial Narrow"/>
              <a:buAutoNum type="arabicPeriod"/>
            </a:pPr>
            <a:r>
              <a:rPr b="1" i="0" lang="en-US" sz="2000" u="none">
                <a:solidFill>
                  <a:schemeClr val="lt2"/>
                </a:solidFill>
                <a:latin typeface="Calibri"/>
                <a:ea typeface="Calibri"/>
                <a:cs typeface="Calibri"/>
                <a:sym typeface="Calibri"/>
              </a:rPr>
              <a:t>Welcome </a:t>
            </a:r>
            <a:endParaRPr/>
          </a:p>
          <a:p>
            <a:pPr indent="-457200" lvl="1" marL="914400" marR="0" rtl="0" algn="l">
              <a:lnSpc>
                <a:spcPct val="100000"/>
              </a:lnSpc>
              <a:spcBef>
                <a:spcPts val="0"/>
              </a:spcBef>
              <a:spcAft>
                <a:spcPts val="0"/>
              </a:spcAft>
              <a:buClr>
                <a:schemeClr val="lt2"/>
              </a:buClr>
              <a:buSzPts val="1600"/>
              <a:buFont typeface="Arial"/>
              <a:buChar char="•"/>
            </a:pPr>
            <a:r>
              <a:rPr b="1" i="1" lang="en-US" sz="1600" u="none" cap="none" strike="noStrike">
                <a:solidFill>
                  <a:schemeClr val="lt2"/>
                </a:solidFill>
                <a:latin typeface="Calibri"/>
                <a:ea typeface="Calibri"/>
                <a:cs typeface="Calibri"/>
                <a:sym typeface="Calibri"/>
              </a:rPr>
              <a:t>Noah Fleishman, Council District 11</a:t>
            </a:r>
            <a:endParaRPr/>
          </a:p>
          <a:p>
            <a:pPr indent="-457200" lvl="0" marL="457200" marR="0" rtl="0" algn="l">
              <a:lnSpc>
                <a:spcPct val="100000"/>
              </a:lnSpc>
              <a:spcBef>
                <a:spcPts val="0"/>
              </a:spcBef>
              <a:spcAft>
                <a:spcPts val="0"/>
              </a:spcAft>
              <a:buClr>
                <a:schemeClr val="lt2"/>
              </a:buClr>
              <a:buSzPts val="2000"/>
              <a:buFont typeface="Arial Narrow"/>
              <a:buAutoNum type="arabicPeriod"/>
            </a:pPr>
            <a:r>
              <a:rPr b="1" i="0" lang="en-US" sz="2000" u="none">
                <a:solidFill>
                  <a:schemeClr val="lt2"/>
                </a:solidFill>
                <a:latin typeface="Calibri"/>
                <a:ea typeface="Calibri"/>
                <a:cs typeface="Calibri"/>
                <a:sym typeface="Calibri"/>
              </a:rPr>
              <a:t>Introductions – Bureau of Engineering</a:t>
            </a:r>
            <a:endParaRPr/>
          </a:p>
          <a:p>
            <a:pPr indent="-457200" lvl="1" marL="914400" marR="0" rtl="0" algn="l">
              <a:lnSpc>
                <a:spcPct val="100000"/>
              </a:lnSpc>
              <a:spcBef>
                <a:spcPts val="0"/>
              </a:spcBef>
              <a:spcAft>
                <a:spcPts val="0"/>
              </a:spcAft>
              <a:buClr>
                <a:schemeClr val="lt2"/>
              </a:buClr>
              <a:buSzPts val="1600"/>
              <a:buFont typeface="Arial"/>
              <a:buChar char="•"/>
            </a:pPr>
            <a:r>
              <a:rPr b="1" i="1" lang="en-US" sz="1600" u="none" cap="none" strike="noStrike">
                <a:solidFill>
                  <a:schemeClr val="lt2"/>
                </a:solidFill>
                <a:latin typeface="Calibri"/>
                <a:ea typeface="Calibri"/>
                <a:cs typeface="Calibri"/>
                <a:sym typeface="Calibri"/>
              </a:rPr>
              <a:t>Eileen Schoetzow, Environmental Management Group</a:t>
            </a:r>
            <a:endParaRPr/>
          </a:p>
          <a:p>
            <a:pPr indent="-457200" lvl="1" marL="914400" marR="0" rtl="0" algn="l">
              <a:lnSpc>
                <a:spcPct val="100000"/>
              </a:lnSpc>
              <a:spcBef>
                <a:spcPts val="0"/>
              </a:spcBef>
              <a:spcAft>
                <a:spcPts val="0"/>
              </a:spcAft>
              <a:buClr>
                <a:srgbClr val="000000"/>
              </a:buClr>
              <a:buSzPts val="1600"/>
              <a:buFont typeface="Arial"/>
              <a:buChar char="•"/>
            </a:pPr>
            <a:r>
              <a:rPr b="1" i="1" lang="en-US" sz="1600" u="none" cap="none" strike="noStrike">
                <a:solidFill>
                  <a:srgbClr val="000000"/>
                </a:solidFill>
                <a:latin typeface="Calibri"/>
                <a:ea typeface="Calibri"/>
                <a:cs typeface="Calibri"/>
                <a:sym typeface="Calibri"/>
              </a:rPr>
              <a:t>Patrick Schmidt/</a:t>
            </a:r>
            <a:r>
              <a:rPr b="1" i="1" lang="en-US" sz="1600">
                <a:latin typeface="Calibri"/>
                <a:ea typeface="Calibri"/>
                <a:cs typeface="Calibri"/>
                <a:sym typeface="Calibri"/>
              </a:rPr>
              <a:t>Michael Womack</a:t>
            </a:r>
            <a:r>
              <a:rPr b="1" i="1" lang="en-US" sz="1600" u="none" cap="none" strike="noStrike">
                <a:solidFill>
                  <a:schemeClr val="lt2"/>
                </a:solidFill>
                <a:latin typeface="Calibri"/>
                <a:ea typeface="Calibri"/>
                <a:cs typeface="Calibri"/>
                <a:sym typeface="Calibri"/>
              </a:rPr>
              <a:t>, Geotechnical Engineering Division</a:t>
            </a:r>
            <a:endParaRPr/>
          </a:p>
          <a:p>
            <a:pPr indent="-457200" lvl="0" marL="457200" marR="0" rtl="0" algn="l">
              <a:lnSpc>
                <a:spcPct val="100000"/>
              </a:lnSpc>
              <a:spcBef>
                <a:spcPts val="0"/>
              </a:spcBef>
              <a:spcAft>
                <a:spcPts val="0"/>
              </a:spcAft>
              <a:buClr>
                <a:schemeClr val="lt2"/>
              </a:buClr>
              <a:buSzPts val="2000"/>
              <a:buFont typeface="Arial Narrow"/>
              <a:buAutoNum type="arabicPeriod"/>
            </a:pPr>
            <a:r>
              <a:rPr b="1" i="0" lang="en-US" sz="2000" u="none">
                <a:solidFill>
                  <a:schemeClr val="lt2"/>
                </a:solidFill>
                <a:latin typeface="Calibri"/>
                <a:ea typeface="Calibri"/>
                <a:cs typeface="Calibri"/>
                <a:sym typeface="Calibri"/>
              </a:rPr>
              <a:t>Purpose of the Coastal Development Permit Hearing</a:t>
            </a:r>
            <a:endParaRPr/>
          </a:p>
          <a:p>
            <a:pPr indent="-457200" lvl="0" marL="457200" marR="0" rtl="0" algn="l">
              <a:lnSpc>
                <a:spcPct val="100000"/>
              </a:lnSpc>
              <a:spcBef>
                <a:spcPts val="0"/>
              </a:spcBef>
              <a:spcAft>
                <a:spcPts val="0"/>
              </a:spcAft>
              <a:buClr>
                <a:schemeClr val="lt2"/>
              </a:buClr>
              <a:buSzPts val="2000"/>
              <a:buFont typeface="Arial Narrow"/>
              <a:buAutoNum type="arabicPeriod"/>
            </a:pPr>
            <a:r>
              <a:rPr b="1" i="0" lang="en-US" sz="2000" u="none">
                <a:solidFill>
                  <a:schemeClr val="lt2"/>
                </a:solidFill>
                <a:latin typeface="Calibri"/>
                <a:ea typeface="Calibri"/>
                <a:cs typeface="Calibri"/>
                <a:sym typeface="Calibri"/>
              </a:rPr>
              <a:t>Project Overview</a:t>
            </a:r>
            <a:endParaRPr/>
          </a:p>
          <a:p>
            <a:pPr indent="-457200" lvl="1" marL="914400" marR="0" rtl="0" algn="l">
              <a:lnSpc>
                <a:spcPct val="100000"/>
              </a:lnSpc>
              <a:spcBef>
                <a:spcPts val="0"/>
              </a:spcBef>
              <a:spcAft>
                <a:spcPts val="0"/>
              </a:spcAft>
              <a:buClr>
                <a:schemeClr val="lt2"/>
              </a:buClr>
              <a:buSzPts val="1600"/>
              <a:buFont typeface="Arial Narrow"/>
              <a:buAutoNum type="romanLcPeriod"/>
            </a:pPr>
            <a:r>
              <a:rPr b="1" i="0" lang="en-US" sz="1600" u="none" cap="none" strike="noStrike">
                <a:solidFill>
                  <a:schemeClr val="lt2"/>
                </a:solidFill>
                <a:latin typeface="Calibri"/>
                <a:ea typeface="Calibri"/>
                <a:cs typeface="Calibri"/>
                <a:sym typeface="Calibri"/>
              </a:rPr>
              <a:t>Project History</a:t>
            </a:r>
            <a:endParaRPr/>
          </a:p>
          <a:p>
            <a:pPr indent="-457200" lvl="1" marL="914400" marR="0" rtl="0" algn="l">
              <a:lnSpc>
                <a:spcPct val="100000"/>
              </a:lnSpc>
              <a:spcBef>
                <a:spcPts val="0"/>
              </a:spcBef>
              <a:spcAft>
                <a:spcPts val="0"/>
              </a:spcAft>
              <a:buClr>
                <a:schemeClr val="lt2"/>
              </a:buClr>
              <a:buSzPts val="1600"/>
              <a:buFont typeface="Arial Narrow"/>
              <a:buAutoNum type="romanLcPeriod"/>
            </a:pPr>
            <a:r>
              <a:rPr b="1" i="0" lang="en-US" sz="1600" u="none" cap="none" strike="noStrike">
                <a:solidFill>
                  <a:schemeClr val="lt2"/>
                </a:solidFill>
                <a:latin typeface="Calibri"/>
                <a:ea typeface="Calibri"/>
                <a:cs typeface="Calibri"/>
                <a:sym typeface="Calibri"/>
              </a:rPr>
              <a:t>Project Objective</a:t>
            </a:r>
            <a:endParaRPr/>
          </a:p>
          <a:p>
            <a:pPr indent="-457200" lvl="1" marL="914400" marR="0" rtl="0" algn="l">
              <a:lnSpc>
                <a:spcPct val="100000"/>
              </a:lnSpc>
              <a:spcBef>
                <a:spcPts val="0"/>
              </a:spcBef>
              <a:spcAft>
                <a:spcPts val="0"/>
              </a:spcAft>
              <a:buClr>
                <a:schemeClr val="lt2"/>
              </a:buClr>
              <a:buSzPts val="1600"/>
              <a:buFont typeface="Arial Narrow"/>
              <a:buAutoNum type="romanLcPeriod"/>
            </a:pPr>
            <a:r>
              <a:rPr b="1" i="0" lang="en-US" sz="1600" u="none" cap="none" strike="noStrike">
                <a:solidFill>
                  <a:schemeClr val="lt2"/>
                </a:solidFill>
                <a:latin typeface="Calibri"/>
                <a:ea typeface="Calibri"/>
                <a:cs typeface="Calibri"/>
                <a:sym typeface="Calibri"/>
              </a:rPr>
              <a:t>Project Description</a:t>
            </a:r>
            <a:endParaRPr/>
          </a:p>
          <a:p>
            <a:pPr indent="-457200" lvl="1" marL="914400" marR="0" rtl="0" algn="l">
              <a:lnSpc>
                <a:spcPct val="100000"/>
              </a:lnSpc>
              <a:spcBef>
                <a:spcPts val="0"/>
              </a:spcBef>
              <a:spcAft>
                <a:spcPts val="0"/>
              </a:spcAft>
              <a:buClr>
                <a:schemeClr val="lt2"/>
              </a:buClr>
              <a:buSzPts val="1600"/>
              <a:buFont typeface="Arial Narrow"/>
              <a:buAutoNum type="romanLcPeriod"/>
            </a:pPr>
            <a:r>
              <a:rPr b="1" i="0" lang="en-US" sz="1600" u="none" cap="none" strike="noStrike">
                <a:solidFill>
                  <a:schemeClr val="lt2"/>
                </a:solidFill>
                <a:latin typeface="Calibri"/>
                <a:ea typeface="Calibri"/>
                <a:cs typeface="Calibri"/>
                <a:sym typeface="Calibri"/>
              </a:rPr>
              <a:t>Project Location</a:t>
            </a:r>
            <a:endParaRPr/>
          </a:p>
          <a:p>
            <a:pPr indent="-457200" lvl="0" marL="457200" marR="0" rtl="0" algn="l">
              <a:lnSpc>
                <a:spcPct val="100000"/>
              </a:lnSpc>
              <a:spcBef>
                <a:spcPts val="0"/>
              </a:spcBef>
              <a:spcAft>
                <a:spcPts val="0"/>
              </a:spcAft>
              <a:buClr>
                <a:schemeClr val="lt2"/>
              </a:buClr>
              <a:buSzPts val="2000"/>
              <a:buFont typeface="Arial Narrow"/>
              <a:buAutoNum type="arabicPeriod" startAt="5"/>
            </a:pPr>
            <a:r>
              <a:rPr b="1" i="0" lang="en-US" sz="2000" u="none">
                <a:solidFill>
                  <a:schemeClr val="lt2"/>
                </a:solidFill>
                <a:latin typeface="Calibri"/>
                <a:ea typeface="Calibri"/>
                <a:cs typeface="Calibri"/>
                <a:sym typeface="Calibri"/>
              </a:rPr>
              <a:t>Project Schedule</a:t>
            </a:r>
            <a:endParaRPr/>
          </a:p>
          <a:p>
            <a:pPr indent="-457200" lvl="0" marL="457200" marR="0" rtl="0" algn="l">
              <a:lnSpc>
                <a:spcPct val="100000"/>
              </a:lnSpc>
              <a:spcBef>
                <a:spcPts val="0"/>
              </a:spcBef>
              <a:spcAft>
                <a:spcPts val="0"/>
              </a:spcAft>
              <a:buClr>
                <a:schemeClr val="lt2"/>
              </a:buClr>
              <a:buSzPts val="2000"/>
              <a:buFont typeface="Arial Narrow"/>
              <a:buAutoNum type="arabicPeriod" startAt="5"/>
            </a:pPr>
            <a:r>
              <a:rPr b="1" i="0" lang="en-US" sz="2000" u="none">
                <a:solidFill>
                  <a:schemeClr val="lt2"/>
                </a:solidFill>
                <a:latin typeface="Calibri"/>
                <a:ea typeface="Calibri"/>
                <a:cs typeface="Calibri"/>
                <a:sym typeface="Calibri"/>
              </a:rPr>
              <a:t>CEQA Environmental Impact Report</a:t>
            </a:r>
            <a:endParaRPr/>
          </a:p>
          <a:p>
            <a:pPr indent="-457200" lvl="0" marL="457200" marR="0" rtl="0" algn="l">
              <a:lnSpc>
                <a:spcPct val="100000"/>
              </a:lnSpc>
              <a:spcBef>
                <a:spcPts val="0"/>
              </a:spcBef>
              <a:spcAft>
                <a:spcPts val="0"/>
              </a:spcAft>
              <a:buClr>
                <a:schemeClr val="lt2"/>
              </a:buClr>
              <a:buSzPts val="2000"/>
              <a:buFont typeface="Arial Narrow"/>
              <a:buAutoNum type="arabicPeriod" startAt="5"/>
            </a:pPr>
            <a:r>
              <a:rPr b="1" i="0" lang="en-US" sz="2000" u="none">
                <a:solidFill>
                  <a:schemeClr val="lt2"/>
                </a:solidFill>
                <a:latin typeface="Calibri"/>
                <a:ea typeface="Calibri"/>
                <a:cs typeface="Calibri"/>
                <a:sym typeface="Calibri"/>
              </a:rPr>
              <a:t>Overview of CA Coastal Act Issues</a:t>
            </a:r>
            <a:endParaRPr/>
          </a:p>
          <a:p>
            <a:pPr indent="-457200" lvl="0" marL="457200" marR="0" rtl="0" algn="l">
              <a:lnSpc>
                <a:spcPct val="100000"/>
              </a:lnSpc>
              <a:spcBef>
                <a:spcPts val="0"/>
              </a:spcBef>
              <a:spcAft>
                <a:spcPts val="0"/>
              </a:spcAft>
              <a:buClr>
                <a:schemeClr val="lt2"/>
              </a:buClr>
              <a:buSzPts val="2000"/>
              <a:buFont typeface="Arial Narrow"/>
              <a:buAutoNum type="arabicPeriod" startAt="5"/>
            </a:pPr>
            <a:r>
              <a:rPr b="1" i="0" lang="en-US" sz="2000" u="none">
                <a:solidFill>
                  <a:schemeClr val="lt2"/>
                </a:solidFill>
                <a:latin typeface="Calibri"/>
                <a:ea typeface="Calibri"/>
                <a:cs typeface="Calibri"/>
                <a:sym typeface="Calibri"/>
              </a:rPr>
              <a:t>Overview of Best Management Practices</a:t>
            </a:r>
            <a:endParaRPr/>
          </a:p>
          <a:p>
            <a:pPr indent="-457200" lvl="0" marL="457200" marR="0" rtl="0" algn="l">
              <a:lnSpc>
                <a:spcPct val="100000"/>
              </a:lnSpc>
              <a:spcBef>
                <a:spcPts val="0"/>
              </a:spcBef>
              <a:spcAft>
                <a:spcPts val="0"/>
              </a:spcAft>
              <a:buClr>
                <a:schemeClr val="lt2"/>
              </a:buClr>
              <a:buSzPts val="2000"/>
              <a:buFont typeface="Arial Narrow"/>
              <a:buAutoNum type="arabicPeriod" startAt="5"/>
            </a:pPr>
            <a:r>
              <a:rPr b="1" i="0" lang="en-US" sz="2000" u="none">
                <a:solidFill>
                  <a:schemeClr val="lt2"/>
                </a:solidFill>
                <a:latin typeface="Calibri"/>
                <a:ea typeface="Calibri"/>
                <a:cs typeface="Calibri"/>
                <a:sym typeface="Calibri"/>
              </a:rPr>
              <a:t>Public Hearing – Take Public Testimony</a:t>
            </a:r>
            <a:endParaRPr/>
          </a:p>
          <a:p>
            <a:pPr indent="-457200" lvl="0" marL="457200" marR="0" rtl="0" algn="l">
              <a:lnSpc>
                <a:spcPct val="100000"/>
              </a:lnSpc>
              <a:spcBef>
                <a:spcPts val="0"/>
              </a:spcBef>
              <a:spcAft>
                <a:spcPts val="0"/>
              </a:spcAft>
              <a:buClr>
                <a:schemeClr val="lt2"/>
              </a:buClr>
              <a:buSzPts val="2000"/>
              <a:buFont typeface="Arial Narrow"/>
              <a:buAutoNum type="arabicPeriod" startAt="5"/>
            </a:pPr>
            <a:r>
              <a:rPr b="1" i="0" lang="en-US" sz="2000" u="none">
                <a:solidFill>
                  <a:schemeClr val="lt2"/>
                </a:solidFill>
                <a:latin typeface="Calibri"/>
                <a:ea typeface="Calibri"/>
                <a:cs typeface="Calibri"/>
                <a:sym typeface="Calibri"/>
              </a:rPr>
              <a:t>Next Steps</a:t>
            </a:r>
            <a:endParaRPr/>
          </a:p>
        </p:txBody>
      </p:sp>
      <p:sp>
        <p:nvSpPr>
          <p:cNvPr id="118" name="Google Shape;118;p2"/>
          <p:cNvSpPr txBox="1"/>
          <p:nvPr/>
        </p:nvSpPr>
        <p:spPr>
          <a:xfrm>
            <a:off x="304800" y="457200"/>
            <a:ext cx="8534400" cy="6858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lt2"/>
              </a:buClr>
              <a:buSzPts val="4000"/>
              <a:buFont typeface="Calibri"/>
              <a:buNone/>
            </a:pPr>
            <a:r>
              <a:rPr b="1" i="0" lang="en-US" sz="4000" u="none">
                <a:solidFill>
                  <a:schemeClr val="lt2"/>
                </a:solidFill>
                <a:latin typeface="Calibri"/>
                <a:ea typeface="Calibri"/>
                <a:cs typeface="Calibri"/>
                <a:sym typeface="Calibri"/>
              </a:rPr>
              <a:t>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0"/>
          <p:cNvSpPr txBox="1"/>
          <p:nvPr/>
        </p:nvSpPr>
        <p:spPr>
          <a:xfrm>
            <a:off x="828675" y="192087"/>
            <a:ext cx="7467600"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2"/>
              </a:buClr>
              <a:buSzPts val="3600"/>
              <a:buFont typeface="Calibri"/>
              <a:buNone/>
            </a:pPr>
            <a:r>
              <a:rPr b="1" i="0" lang="en-US" sz="3600" u="none">
                <a:solidFill>
                  <a:schemeClr val="lt2"/>
                </a:solidFill>
                <a:latin typeface="Calibri"/>
                <a:ea typeface="Calibri"/>
                <a:cs typeface="Calibri"/>
                <a:sym typeface="Calibri"/>
              </a:rPr>
              <a:t>Aesthetics</a:t>
            </a:r>
            <a:endParaRPr/>
          </a:p>
        </p:txBody>
      </p:sp>
      <p:sp>
        <p:nvSpPr>
          <p:cNvPr id="269" name="Google Shape;269;p20"/>
          <p:cNvSpPr txBox="1"/>
          <p:nvPr/>
        </p:nvSpPr>
        <p:spPr>
          <a:xfrm>
            <a:off x="904875" y="1066800"/>
            <a:ext cx="7315200" cy="157003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b="1" i="0" lang="en-US" sz="2400" u="none">
                <a:solidFill>
                  <a:srgbClr val="000000"/>
                </a:solidFill>
                <a:latin typeface="Calibri"/>
                <a:ea typeface="Calibri"/>
                <a:cs typeface="Calibri"/>
                <a:sym typeface="Calibri"/>
              </a:rPr>
              <a:t>Construction Staging/Stockpiled Materials and Equipment</a:t>
            </a:r>
            <a:endParaRPr/>
          </a:p>
          <a:p>
            <a:pPr indent="-190500" lvl="0" marL="342900" marR="0" rtl="0" algn="l">
              <a:lnSpc>
                <a:spcPct val="100000"/>
              </a:lnSpc>
              <a:spcBef>
                <a:spcPts val="0"/>
              </a:spcBef>
              <a:spcAft>
                <a:spcPts val="0"/>
              </a:spcAft>
              <a:buClr>
                <a:schemeClr val="dk1"/>
              </a:buClr>
              <a:buSzPts val="2400"/>
              <a:buFont typeface="Arial"/>
              <a:buNone/>
            </a:pPr>
            <a:r>
              <a:t/>
            </a:r>
            <a:endParaRPr b="1" i="0" sz="2400" u="non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400"/>
              <a:buFont typeface="Arial"/>
              <a:buChar char="•"/>
            </a:pPr>
            <a:r>
              <a:rPr b="1" i="0" lang="en-US" sz="2400" u="none">
                <a:solidFill>
                  <a:srgbClr val="000000"/>
                </a:solidFill>
                <a:latin typeface="Calibri"/>
                <a:ea typeface="Calibri"/>
                <a:cs typeface="Calibri"/>
                <a:sym typeface="Calibri"/>
              </a:rPr>
              <a:t>Nighttime Construction Activities</a:t>
            </a:r>
            <a:endParaRPr/>
          </a:p>
        </p:txBody>
      </p:sp>
      <p:sp>
        <p:nvSpPr>
          <p:cNvPr id="270" name="Google Shape;270;p20"/>
          <p:cNvSpPr txBox="1"/>
          <p:nvPr/>
        </p:nvSpPr>
        <p:spPr>
          <a:xfrm>
            <a:off x="938212" y="3048000"/>
            <a:ext cx="7467600"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2"/>
              </a:buClr>
              <a:buSzPts val="3600"/>
              <a:buFont typeface="Calibri"/>
              <a:buNone/>
            </a:pPr>
            <a:r>
              <a:rPr b="1" i="0" lang="en-US" sz="3600" u="none">
                <a:solidFill>
                  <a:schemeClr val="lt2"/>
                </a:solidFill>
                <a:latin typeface="Calibri"/>
                <a:ea typeface="Calibri"/>
                <a:cs typeface="Calibri"/>
                <a:sym typeface="Calibri"/>
              </a:rPr>
              <a:t>Air Quality</a:t>
            </a:r>
            <a:endParaRPr/>
          </a:p>
        </p:txBody>
      </p:sp>
      <p:sp>
        <p:nvSpPr>
          <p:cNvPr id="271" name="Google Shape;271;p20"/>
          <p:cNvSpPr txBox="1"/>
          <p:nvPr/>
        </p:nvSpPr>
        <p:spPr>
          <a:xfrm>
            <a:off x="938212" y="4038600"/>
            <a:ext cx="7281862" cy="46196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b="1" i="0" lang="en-US" sz="2400" u="none">
                <a:solidFill>
                  <a:srgbClr val="000000"/>
                </a:solidFill>
                <a:latin typeface="Calibri"/>
                <a:ea typeface="Calibri"/>
                <a:cs typeface="Calibri"/>
                <a:sym typeface="Calibri"/>
              </a:rPr>
              <a:t>Tier 3 Construction Equipment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1"/>
          <p:cNvSpPr txBox="1"/>
          <p:nvPr/>
        </p:nvSpPr>
        <p:spPr>
          <a:xfrm>
            <a:off x="838200" y="344487"/>
            <a:ext cx="7467600"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2"/>
              </a:buClr>
              <a:buSzPts val="3600"/>
              <a:buFont typeface="Calibri"/>
              <a:buNone/>
            </a:pPr>
            <a:r>
              <a:rPr b="1" i="0" lang="en-US" sz="3600" u="none">
                <a:solidFill>
                  <a:schemeClr val="lt2"/>
                </a:solidFill>
                <a:latin typeface="Calibri"/>
                <a:ea typeface="Calibri"/>
                <a:cs typeface="Calibri"/>
                <a:sym typeface="Calibri"/>
              </a:rPr>
              <a:t>Cultural Resources</a:t>
            </a:r>
            <a:endParaRPr/>
          </a:p>
        </p:txBody>
      </p:sp>
      <p:sp>
        <p:nvSpPr>
          <p:cNvPr id="277" name="Google Shape;277;p21"/>
          <p:cNvSpPr txBox="1"/>
          <p:nvPr/>
        </p:nvSpPr>
        <p:spPr>
          <a:xfrm>
            <a:off x="914400" y="1143000"/>
            <a:ext cx="7315200" cy="40005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000"/>
              <a:buFont typeface="Arial"/>
              <a:buChar char="•"/>
            </a:pPr>
            <a:r>
              <a:rPr b="1" i="0" lang="en-US" sz="2000" u="none">
                <a:solidFill>
                  <a:srgbClr val="000000"/>
                </a:solidFill>
                <a:latin typeface="Calibri"/>
                <a:ea typeface="Calibri"/>
                <a:cs typeface="Calibri"/>
                <a:sym typeface="Calibri"/>
              </a:rPr>
              <a:t>Archaeological and/or Tribal Cultural Resources</a:t>
            </a:r>
            <a:endParaRPr/>
          </a:p>
        </p:txBody>
      </p:sp>
      <p:sp>
        <p:nvSpPr>
          <p:cNvPr id="278" name="Google Shape;278;p21"/>
          <p:cNvSpPr txBox="1"/>
          <p:nvPr/>
        </p:nvSpPr>
        <p:spPr>
          <a:xfrm>
            <a:off x="873125" y="1676400"/>
            <a:ext cx="7467600"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2"/>
              </a:buClr>
              <a:buSzPts val="3600"/>
              <a:buFont typeface="Calibri"/>
              <a:buNone/>
            </a:pPr>
            <a:r>
              <a:rPr b="1" i="0" lang="en-US" sz="3600" u="none">
                <a:solidFill>
                  <a:schemeClr val="lt2"/>
                </a:solidFill>
                <a:latin typeface="Calibri"/>
                <a:ea typeface="Calibri"/>
                <a:cs typeface="Calibri"/>
                <a:sym typeface="Calibri"/>
              </a:rPr>
              <a:t>Hydrology</a:t>
            </a:r>
            <a:endParaRPr/>
          </a:p>
        </p:txBody>
      </p:sp>
      <p:sp>
        <p:nvSpPr>
          <p:cNvPr id="279" name="Google Shape;279;p21"/>
          <p:cNvSpPr txBox="1"/>
          <p:nvPr/>
        </p:nvSpPr>
        <p:spPr>
          <a:xfrm>
            <a:off x="949325" y="2543175"/>
            <a:ext cx="7315200" cy="40005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000"/>
              <a:buFont typeface="Arial"/>
              <a:buChar char="•"/>
            </a:pPr>
            <a:r>
              <a:rPr b="1" i="0" lang="en-US" sz="2000" u="none">
                <a:solidFill>
                  <a:srgbClr val="000000"/>
                </a:solidFill>
                <a:latin typeface="Calibri"/>
                <a:ea typeface="Calibri"/>
                <a:cs typeface="Calibri"/>
                <a:sym typeface="Calibri"/>
              </a:rPr>
              <a:t>Fifteen (15) Best Management Practices </a:t>
            </a:r>
            <a:endParaRPr/>
          </a:p>
        </p:txBody>
      </p:sp>
      <p:sp>
        <p:nvSpPr>
          <p:cNvPr id="280" name="Google Shape;280;p21"/>
          <p:cNvSpPr txBox="1"/>
          <p:nvPr/>
        </p:nvSpPr>
        <p:spPr>
          <a:xfrm>
            <a:off x="919162" y="3962400"/>
            <a:ext cx="7312025" cy="1938337"/>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00000"/>
              </a:lnSpc>
              <a:spcBef>
                <a:spcPts val="0"/>
              </a:spcBef>
              <a:spcAft>
                <a:spcPts val="0"/>
              </a:spcAft>
              <a:buClr>
                <a:srgbClr val="000000"/>
              </a:buClr>
              <a:buSzPts val="2000"/>
              <a:buFont typeface="Arial"/>
              <a:buChar char="•"/>
            </a:pPr>
            <a:r>
              <a:rPr b="1" i="0" lang="en-US" sz="2000" u="none">
                <a:solidFill>
                  <a:srgbClr val="000000"/>
                </a:solidFill>
                <a:latin typeface="Calibri"/>
                <a:ea typeface="Calibri"/>
                <a:cs typeface="Calibri"/>
                <a:sym typeface="Calibri"/>
              </a:rPr>
              <a:t>The contractor shall establish a Noise Complaint and Resolution line </a:t>
            </a:r>
            <a:endParaRPr/>
          </a:p>
          <a:p>
            <a:pPr indent="-342900" lvl="0" marL="342900" marR="0" rtl="0" algn="just">
              <a:lnSpc>
                <a:spcPct val="100000"/>
              </a:lnSpc>
              <a:spcBef>
                <a:spcPts val="0"/>
              </a:spcBef>
              <a:spcAft>
                <a:spcPts val="0"/>
              </a:spcAft>
              <a:buClr>
                <a:srgbClr val="000000"/>
              </a:buClr>
              <a:buSzPts val="2000"/>
              <a:buFont typeface="Arial"/>
              <a:buChar char="•"/>
            </a:pPr>
            <a:r>
              <a:rPr b="1" i="0" lang="en-US" sz="2000" u="none">
                <a:solidFill>
                  <a:srgbClr val="000000"/>
                </a:solidFill>
                <a:latin typeface="Calibri"/>
                <a:ea typeface="Calibri"/>
                <a:cs typeface="Calibri"/>
                <a:sym typeface="Calibri"/>
              </a:rPr>
              <a:t>Designate a noise monitor to monitor noise levels during construction, and </a:t>
            </a:r>
            <a:endParaRPr/>
          </a:p>
          <a:p>
            <a:pPr indent="-342900" lvl="0" marL="342900" marR="0" rtl="0" algn="just">
              <a:lnSpc>
                <a:spcPct val="100000"/>
              </a:lnSpc>
              <a:spcBef>
                <a:spcPts val="0"/>
              </a:spcBef>
              <a:spcAft>
                <a:spcPts val="0"/>
              </a:spcAft>
              <a:buClr>
                <a:srgbClr val="000000"/>
              </a:buClr>
              <a:buSzPts val="2000"/>
              <a:buFont typeface="Arial"/>
              <a:buChar char="•"/>
            </a:pPr>
            <a:r>
              <a:rPr b="1" i="0" lang="en-US" sz="2000" u="none">
                <a:solidFill>
                  <a:srgbClr val="000000"/>
                </a:solidFill>
                <a:latin typeface="Calibri"/>
                <a:ea typeface="Calibri"/>
                <a:cs typeface="Calibri"/>
                <a:sym typeface="Calibri"/>
              </a:rPr>
              <a:t>Comply with the City of Los Angeles Noise Ordinance No. 144,331.  </a:t>
            </a:r>
            <a:endParaRPr/>
          </a:p>
        </p:txBody>
      </p:sp>
      <p:sp>
        <p:nvSpPr>
          <p:cNvPr id="281" name="Google Shape;281;p21"/>
          <p:cNvSpPr txBox="1"/>
          <p:nvPr/>
        </p:nvSpPr>
        <p:spPr>
          <a:xfrm>
            <a:off x="914400" y="3240087"/>
            <a:ext cx="7316787"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2"/>
              </a:buClr>
              <a:buSzPts val="3600"/>
              <a:buFont typeface="Calibri"/>
              <a:buNone/>
            </a:pPr>
            <a:r>
              <a:rPr b="1" i="0" lang="en-US" sz="3600" u="none">
                <a:solidFill>
                  <a:schemeClr val="lt2"/>
                </a:solidFill>
                <a:latin typeface="Calibri"/>
                <a:ea typeface="Calibri"/>
                <a:cs typeface="Calibri"/>
                <a:sym typeface="Calibri"/>
              </a:rPr>
              <a:t>Noise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2"/>
          <p:cNvSpPr txBox="1"/>
          <p:nvPr/>
        </p:nvSpPr>
        <p:spPr>
          <a:xfrm>
            <a:off x="838200" y="77787"/>
            <a:ext cx="7467600"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2"/>
              </a:buClr>
              <a:buSzPts val="3600"/>
              <a:buFont typeface="Calibri"/>
              <a:buNone/>
            </a:pPr>
            <a:r>
              <a:rPr b="1" i="0" lang="en-US" sz="3600" u="none">
                <a:solidFill>
                  <a:schemeClr val="lt2"/>
                </a:solidFill>
                <a:latin typeface="Calibri"/>
                <a:ea typeface="Calibri"/>
                <a:cs typeface="Calibri"/>
                <a:sym typeface="Calibri"/>
              </a:rPr>
              <a:t>Noise</a:t>
            </a:r>
            <a:endParaRPr/>
          </a:p>
        </p:txBody>
      </p:sp>
      <p:sp>
        <p:nvSpPr>
          <p:cNvPr id="287" name="Google Shape;287;p22"/>
          <p:cNvSpPr txBox="1"/>
          <p:nvPr/>
        </p:nvSpPr>
        <p:spPr>
          <a:xfrm>
            <a:off x="914400" y="1066800"/>
            <a:ext cx="7315200" cy="4708525"/>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00000"/>
              </a:lnSpc>
              <a:spcBef>
                <a:spcPts val="0"/>
              </a:spcBef>
              <a:spcAft>
                <a:spcPts val="0"/>
              </a:spcAft>
              <a:buClr>
                <a:srgbClr val="000000"/>
              </a:buClr>
              <a:buSzPts val="2000"/>
              <a:buFont typeface="Arial"/>
              <a:buChar char="•"/>
            </a:pPr>
            <a:r>
              <a:rPr b="1" i="0" lang="en-US" sz="2000" u="none">
                <a:solidFill>
                  <a:srgbClr val="000000"/>
                </a:solidFill>
                <a:latin typeface="Calibri"/>
                <a:ea typeface="Calibri"/>
                <a:cs typeface="Calibri"/>
                <a:sym typeface="Calibri"/>
              </a:rPr>
              <a:t>Prepare and Implement a Construction Noise Control Plan</a:t>
            </a:r>
            <a:endParaRPr/>
          </a:p>
          <a:p>
            <a:pPr indent="-342900" lvl="0" marL="342900" marR="0" rtl="0" algn="just">
              <a:lnSpc>
                <a:spcPct val="100000"/>
              </a:lnSpc>
              <a:spcBef>
                <a:spcPts val="0"/>
              </a:spcBef>
              <a:spcAft>
                <a:spcPts val="0"/>
              </a:spcAft>
              <a:buClr>
                <a:schemeClr val="dk1"/>
              </a:buClr>
              <a:buSzPts val="2000"/>
              <a:buFont typeface="Times New Roman"/>
              <a:buNone/>
            </a:pPr>
            <a:r>
              <a:t/>
            </a:r>
            <a:endParaRPr b="0" i="0" sz="2000" u="none">
              <a:solidFill>
                <a:srgbClr val="000000"/>
              </a:solidFill>
              <a:latin typeface="Calibri"/>
              <a:ea typeface="Calibri"/>
              <a:cs typeface="Calibri"/>
              <a:sym typeface="Calibri"/>
            </a:endParaRPr>
          </a:p>
          <a:p>
            <a:pPr indent="-342900" lvl="1" marL="800100" marR="0" rtl="0" algn="just">
              <a:lnSpc>
                <a:spcPct val="100000"/>
              </a:lnSpc>
              <a:spcBef>
                <a:spcPts val="0"/>
              </a:spcBef>
              <a:spcAft>
                <a:spcPts val="0"/>
              </a:spcAft>
              <a:buClr>
                <a:srgbClr val="000000"/>
              </a:buClr>
              <a:buSzPts val="2000"/>
              <a:buFont typeface="Courier New"/>
              <a:buChar char="o"/>
            </a:pPr>
            <a:r>
              <a:rPr b="1" i="1" lang="en-US" sz="2000" u="none" cap="none" strike="noStrike">
                <a:solidFill>
                  <a:srgbClr val="000000"/>
                </a:solidFill>
                <a:latin typeface="Calibri"/>
                <a:ea typeface="Calibri"/>
                <a:cs typeface="Calibri"/>
                <a:sym typeface="Calibri"/>
              </a:rPr>
              <a:t>Construction Hours</a:t>
            </a:r>
            <a:endParaRPr/>
          </a:p>
          <a:p>
            <a:pPr indent="-342900" lvl="1" marL="800100" marR="0" rtl="0" algn="just">
              <a:lnSpc>
                <a:spcPct val="100000"/>
              </a:lnSpc>
              <a:spcBef>
                <a:spcPts val="0"/>
              </a:spcBef>
              <a:spcAft>
                <a:spcPts val="0"/>
              </a:spcAft>
              <a:buClr>
                <a:srgbClr val="000000"/>
              </a:buClr>
              <a:buSzPts val="2000"/>
              <a:buFont typeface="Courier New"/>
              <a:buChar char="o"/>
            </a:pPr>
            <a:r>
              <a:rPr b="1" i="1" lang="en-US" sz="2000" u="none" cap="none" strike="noStrike">
                <a:solidFill>
                  <a:srgbClr val="000000"/>
                </a:solidFill>
                <a:latin typeface="Calibri"/>
                <a:ea typeface="Calibri"/>
                <a:cs typeface="Calibri"/>
                <a:sym typeface="Calibri"/>
              </a:rPr>
              <a:t>Noise Barriers</a:t>
            </a:r>
            <a:endParaRPr/>
          </a:p>
          <a:p>
            <a:pPr indent="-342900" lvl="1" marL="800100" marR="0" rtl="0" algn="just">
              <a:lnSpc>
                <a:spcPct val="100000"/>
              </a:lnSpc>
              <a:spcBef>
                <a:spcPts val="0"/>
              </a:spcBef>
              <a:spcAft>
                <a:spcPts val="0"/>
              </a:spcAft>
              <a:buClr>
                <a:srgbClr val="000000"/>
              </a:buClr>
              <a:buSzPts val="2000"/>
              <a:buFont typeface="Courier New"/>
              <a:buChar char="o"/>
            </a:pPr>
            <a:r>
              <a:rPr b="1" i="1" lang="en-US" sz="2000" u="none" cap="none" strike="noStrike">
                <a:solidFill>
                  <a:srgbClr val="000000"/>
                </a:solidFill>
                <a:latin typeface="Calibri"/>
                <a:ea typeface="Calibri"/>
                <a:cs typeface="Calibri"/>
                <a:sym typeface="Calibri"/>
              </a:rPr>
              <a:t>Quiet Construction Equipment</a:t>
            </a:r>
            <a:endParaRPr/>
          </a:p>
          <a:p>
            <a:pPr indent="-342900" lvl="1" marL="800100" marR="0" rtl="0" algn="just">
              <a:lnSpc>
                <a:spcPct val="100000"/>
              </a:lnSpc>
              <a:spcBef>
                <a:spcPts val="0"/>
              </a:spcBef>
              <a:spcAft>
                <a:spcPts val="0"/>
              </a:spcAft>
              <a:buClr>
                <a:srgbClr val="000000"/>
              </a:buClr>
              <a:buSzPts val="2000"/>
              <a:buFont typeface="Courier New"/>
              <a:buChar char="o"/>
            </a:pPr>
            <a:r>
              <a:rPr b="1" i="1" lang="en-US" sz="2000" u="none" cap="none" strike="noStrike">
                <a:solidFill>
                  <a:srgbClr val="000000"/>
                </a:solidFill>
                <a:latin typeface="Calibri"/>
                <a:ea typeface="Calibri"/>
                <a:cs typeface="Calibri"/>
                <a:sym typeface="Calibri"/>
              </a:rPr>
              <a:t>Construction Equipment Noise Compliance</a:t>
            </a:r>
            <a:endParaRPr/>
          </a:p>
          <a:p>
            <a:pPr indent="-342900" lvl="1" marL="800100" marR="0" rtl="0" algn="just">
              <a:lnSpc>
                <a:spcPct val="100000"/>
              </a:lnSpc>
              <a:spcBef>
                <a:spcPts val="0"/>
              </a:spcBef>
              <a:spcAft>
                <a:spcPts val="0"/>
              </a:spcAft>
              <a:buClr>
                <a:srgbClr val="000000"/>
              </a:buClr>
              <a:buSzPts val="2000"/>
              <a:buFont typeface="Courier New"/>
              <a:buChar char="o"/>
            </a:pPr>
            <a:r>
              <a:rPr b="1" i="1" lang="en-US" sz="2000" u="none" cap="none" strike="noStrike">
                <a:solidFill>
                  <a:srgbClr val="000000"/>
                </a:solidFill>
                <a:latin typeface="Calibri"/>
                <a:ea typeface="Calibri"/>
                <a:cs typeface="Calibri"/>
                <a:sym typeface="Calibri"/>
              </a:rPr>
              <a:t>Proper Maintenance</a:t>
            </a:r>
            <a:endParaRPr/>
          </a:p>
          <a:p>
            <a:pPr indent="-342900" lvl="1" marL="800100" marR="0" rtl="0" algn="just">
              <a:lnSpc>
                <a:spcPct val="100000"/>
              </a:lnSpc>
              <a:spcBef>
                <a:spcPts val="0"/>
              </a:spcBef>
              <a:spcAft>
                <a:spcPts val="0"/>
              </a:spcAft>
              <a:buClr>
                <a:srgbClr val="000000"/>
              </a:buClr>
              <a:buSzPts val="2000"/>
              <a:buFont typeface="Courier New"/>
              <a:buChar char="o"/>
            </a:pPr>
            <a:r>
              <a:rPr b="1" i="1" lang="en-US" sz="2000" u="none" cap="none" strike="noStrike">
                <a:solidFill>
                  <a:srgbClr val="000000"/>
                </a:solidFill>
                <a:latin typeface="Calibri"/>
                <a:ea typeface="Calibri"/>
                <a:cs typeface="Calibri"/>
                <a:sym typeface="Calibri"/>
              </a:rPr>
              <a:t>Equipment Mufflers, Shrouds and Shields</a:t>
            </a:r>
            <a:endParaRPr/>
          </a:p>
          <a:p>
            <a:pPr indent="-342900" lvl="1" marL="800100" marR="0" rtl="0" algn="just">
              <a:lnSpc>
                <a:spcPct val="100000"/>
              </a:lnSpc>
              <a:spcBef>
                <a:spcPts val="0"/>
              </a:spcBef>
              <a:spcAft>
                <a:spcPts val="0"/>
              </a:spcAft>
              <a:buClr>
                <a:srgbClr val="000000"/>
              </a:buClr>
              <a:buSzPts val="2000"/>
              <a:buFont typeface="Courier New"/>
              <a:buChar char="o"/>
            </a:pPr>
            <a:r>
              <a:rPr b="1" i="1" lang="en-US" sz="2000" u="none" cap="none" strike="noStrike">
                <a:solidFill>
                  <a:srgbClr val="000000"/>
                </a:solidFill>
                <a:latin typeface="Calibri"/>
                <a:ea typeface="Calibri"/>
                <a:cs typeface="Calibri"/>
                <a:sym typeface="Calibri"/>
              </a:rPr>
              <a:t>No Idling</a:t>
            </a:r>
            <a:endParaRPr/>
          </a:p>
          <a:p>
            <a:pPr indent="-342900" lvl="1" marL="800100" marR="0" rtl="0" algn="just">
              <a:lnSpc>
                <a:spcPct val="100000"/>
              </a:lnSpc>
              <a:spcBef>
                <a:spcPts val="0"/>
              </a:spcBef>
              <a:spcAft>
                <a:spcPts val="0"/>
              </a:spcAft>
              <a:buClr>
                <a:srgbClr val="000000"/>
              </a:buClr>
              <a:buSzPts val="2000"/>
              <a:buFont typeface="Courier New"/>
              <a:buChar char="o"/>
            </a:pPr>
            <a:r>
              <a:rPr b="1" i="1" lang="en-US" sz="2000" u="none" cap="none" strike="noStrike">
                <a:solidFill>
                  <a:srgbClr val="000000"/>
                </a:solidFill>
                <a:latin typeface="Calibri"/>
                <a:ea typeface="Calibri"/>
                <a:cs typeface="Calibri"/>
                <a:sym typeface="Calibri"/>
              </a:rPr>
              <a:t>Minimum Use of Audible Safety Warnings</a:t>
            </a:r>
            <a:endParaRPr/>
          </a:p>
          <a:p>
            <a:pPr indent="-342900" lvl="1" marL="800100" marR="0" rtl="0" algn="just">
              <a:lnSpc>
                <a:spcPct val="100000"/>
              </a:lnSpc>
              <a:spcBef>
                <a:spcPts val="0"/>
              </a:spcBef>
              <a:spcAft>
                <a:spcPts val="0"/>
              </a:spcAft>
              <a:buClr>
                <a:srgbClr val="000000"/>
              </a:buClr>
              <a:buSzPts val="2000"/>
              <a:buFont typeface="Courier New"/>
              <a:buChar char="o"/>
            </a:pPr>
            <a:r>
              <a:rPr b="1" i="1" lang="en-US" sz="2000" u="none" cap="none" strike="noStrike">
                <a:solidFill>
                  <a:srgbClr val="000000"/>
                </a:solidFill>
                <a:latin typeface="Calibri"/>
                <a:ea typeface="Calibri"/>
                <a:cs typeface="Calibri"/>
                <a:sym typeface="Calibri"/>
              </a:rPr>
              <a:t>Generator and Compressor Placement </a:t>
            </a:r>
            <a:endParaRPr/>
          </a:p>
          <a:p>
            <a:pPr indent="-342900" lvl="1" marL="800100" marR="0" rtl="0" algn="just">
              <a:lnSpc>
                <a:spcPct val="100000"/>
              </a:lnSpc>
              <a:spcBef>
                <a:spcPts val="0"/>
              </a:spcBef>
              <a:spcAft>
                <a:spcPts val="0"/>
              </a:spcAft>
              <a:buClr>
                <a:srgbClr val="000000"/>
              </a:buClr>
              <a:buSzPts val="2000"/>
              <a:buFont typeface="Courier New"/>
              <a:buChar char="o"/>
            </a:pPr>
            <a:r>
              <a:rPr b="1" i="1" lang="en-US" sz="2000" u="none" cap="none" strike="noStrike">
                <a:solidFill>
                  <a:srgbClr val="000000"/>
                </a:solidFill>
                <a:latin typeface="Calibri"/>
                <a:ea typeface="Calibri"/>
                <a:cs typeface="Calibri"/>
                <a:sym typeface="Calibri"/>
              </a:rPr>
              <a:t>Construction Equipment Storage</a:t>
            </a:r>
            <a:endParaRPr/>
          </a:p>
          <a:p>
            <a:pPr indent="-342900" lvl="0" marL="342900" marR="0" rtl="0" algn="just">
              <a:lnSpc>
                <a:spcPct val="100000"/>
              </a:lnSpc>
              <a:spcBef>
                <a:spcPts val="0"/>
              </a:spcBef>
              <a:spcAft>
                <a:spcPts val="0"/>
              </a:spcAft>
              <a:buClr>
                <a:schemeClr val="dk1"/>
              </a:buClr>
              <a:buSzPts val="2000"/>
              <a:buFont typeface="Times New Roman"/>
              <a:buNone/>
            </a:pPr>
            <a:r>
              <a:t/>
            </a:r>
            <a:endParaRPr b="1" i="1" sz="2000" u="none">
              <a:solidFill>
                <a:srgbClr val="000000"/>
              </a:solidFill>
              <a:latin typeface="Calibri"/>
              <a:ea typeface="Calibri"/>
              <a:cs typeface="Calibri"/>
              <a:sym typeface="Calibri"/>
            </a:endParaRPr>
          </a:p>
          <a:p>
            <a:pPr indent="-342900" lvl="0" marL="342900" marR="0" rtl="0" algn="just">
              <a:lnSpc>
                <a:spcPct val="100000"/>
              </a:lnSpc>
              <a:spcBef>
                <a:spcPts val="0"/>
              </a:spcBef>
              <a:spcAft>
                <a:spcPts val="0"/>
              </a:spcAft>
              <a:buClr>
                <a:srgbClr val="000000"/>
              </a:buClr>
              <a:buSzPts val="2000"/>
              <a:buFont typeface="Arial"/>
              <a:buChar char="•"/>
            </a:pPr>
            <a:r>
              <a:rPr b="1" i="0" lang="en-US" sz="2000" u="none">
                <a:solidFill>
                  <a:srgbClr val="000000"/>
                </a:solidFill>
                <a:latin typeface="Calibri"/>
                <a:ea typeface="Calibri"/>
                <a:cs typeface="Calibri"/>
                <a:sym typeface="Calibri"/>
              </a:rPr>
              <a:t>Implement Ground-borne Vibration Control Measures to Reduce Construction-generated Vibration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3"/>
          <p:cNvSpPr txBox="1"/>
          <p:nvPr/>
        </p:nvSpPr>
        <p:spPr>
          <a:xfrm>
            <a:off x="823912" y="79375"/>
            <a:ext cx="7467600"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2"/>
              </a:buClr>
              <a:buSzPts val="3600"/>
              <a:buFont typeface="Calibri"/>
              <a:buNone/>
            </a:pPr>
            <a:r>
              <a:rPr b="1" i="0" lang="en-US" sz="3600" u="none">
                <a:solidFill>
                  <a:schemeClr val="lt2"/>
                </a:solidFill>
                <a:latin typeface="Calibri"/>
                <a:ea typeface="Calibri"/>
                <a:cs typeface="Calibri"/>
                <a:sym typeface="Calibri"/>
              </a:rPr>
              <a:t>Traffic</a:t>
            </a:r>
            <a:endParaRPr/>
          </a:p>
        </p:txBody>
      </p:sp>
      <p:sp>
        <p:nvSpPr>
          <p:cNvPr id="293" name="Google Shape;293;p23"/>
          <p:cNvSpPr txBox="1"/>
          <p:nvPr/>
        </p:nvSpPr>
        <p:spPr>
          <a:xfrm>
            <a:off x="914400" y="1143000"/>
            <a:ext cx="7315200" cy="335438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000"/>
              <a:buFont typeface="Times New Roman"/>
              <a:buNone/>
            </a:pPr>
            <a:r>
              <a:t/>
            </a:r>
            <a:endParaRPr b="0" i="0" sz="2000" u="sng">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000"/>
              <a:buFont typeface="Calibri"/>
              <a:buNone/>
            </a:pPr>
            <a:r>
              <a:rPr b="1" i="1" lang="en-US" sz="2000" u="sng">
                <a:solidFill>
                  <a:srgbClr val="000000"/>
                </a:solidFill>
                <a:latin typeface="Calibri"/>
                <a:ea typeface="Calibri"/>
                <a:cs typeface="Calibri"/>
                <a:sym typeface="Calibri"/>
              </a:rPr>
              <a:t>Coordination with Emergency Service Providers</a:t>
            </a:r>
            <a:endParaRPr b="1" i="1" sz="2000" u="non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000"/>
              <a:buFont typeface="Times New Roman"/>
              <a:buNone/>
            </a:pPr>
            <a:r>
              <a:t/>
            </a:r>
            <a:endParaRPr b="0" i="0" sz="2000" u="none">
              <a:solidFill>
                <a:srgbClr val="000000"/>
              </a:solidFill>
              <a:latin typeface="Calibri"/>
              <a:ea typeface="Calibri"/>
              <a:cs typeface="Calibri"/>
              <a:sym typeface="Calibri"/>
            </a:endParaRPr>
          </a:p>
          <a:p>
            <a:pPr indent="-127000" lvl="0" marL="0" marR="0" rtl="0" algn="just">
              <a:lnSpc>
                <a:spcPct val="100000"/>
              </a:lnSpc>
              <a:spcBef>
                <a:spcPts val="0"/>
              </a:spcBef>
              <a:spcAft>
                <a:spcPts val="0"/>
              </a:spcAft>
              <a:buClr>
                <a:srgbClr val="000000"/>
              </a:buClr>
              <a:buSzPts val="2000"/>
              <a:buFont typeface="Arial"/>
              <a:buChar char="•"/>
            </a:pPr>
            <a:r>
              <a:rPr b="0" i="0" lang="en-US" sz="2000" u="none">
                <a:solidFill>
                  <a:srgbClr val="000000"/>
                </a:solidFill>
                <a:latin typeface="Calibri"/>
                <a:ea typeface="Calibri"/>
                <a:cs typeface="Calibri"/>
                <a:sym typeface="Calibri"/>
              </a:rPr>
              <a:t>Coordinate with emergency service providers (police, fire, ambulance and paramedic services) to provide advance notice of any lane closures, construction hours and changes to local access and to identify alternative routes where appropriate.</a:t>
            </a:r>
            <a:endParaRPr/>
          </a:p>
          <a:p>
            <a:pPr indent="0" lvl="0" marL="0" marR="0" rtl="0" algn="l">
              <a:lnSpc>
                <a:spcPct val="100000"/>
              </a:lnSpc>
              <a:spcBef>
                <a:spcPts val="0"/>
              </a:spcBef>
              <a:spcAft>
                <a:spcPts val="0"/>
              </a:spcAft>
              <a:buClr>
                <a:schemeClr val="dk1"/>
              </a:buClr>
              <a:buSzPts val="2400"/>
              <a:buFont typeface="Times New Roman"/>
              <a:buNone/>
            </a:pPr>
            <a:r>
              <a:t/>
            </a:r>
            <a:endParaRPr b="0" i="0" sz="24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Noto Sans Symbols"/>
              <a:buNone/>
            </a:pPr>
            <a:r>
              <a:t/>
            </a:r>
            <a:endParaRPr b="1" i="0" sz="2400" u="none">
              <a:solidFill>
                <a:srgbClr val="004873"/>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2400" u="none">
              <a:solidFill>
                <a:srgbClr val="004873"/>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4"/>
          <p:cNvSpPr txBox="1"/>
          <p:nvPr>
            <p:ph type="title"/>
          </p:nvPr>
        </p:nvSpPr>
        <p:spPr>
          <a:xfrm>
            <a:off x="0" y="381000"/>
            <a:ext cx="9144000" cy="950912"/>
          </a:xfrm>
          <a:prstGeom prst="rect">
            <a:avLst/>
          </a:prstGeom>
          <a:noFill/>
          <a:ln>
            <a:noFill/>
          </a:ln>
        </p:spPr>
        <p:txBody>
          <a:bodyPr anchorCtr="0" anchor="ctr" bIns="46025" lIns="92075" spcFirstLastPara="1" rIns="92075" wrap="square" tIns="46025">
            <a:noAutofit/>
          </a:bodyPr>
          <a:lstStyle/>
          <a:p>
            <a:pPr indent="0" lvl="0" marL="0" rtl="0" algn="ctr">
              <a:lnSpc>
                <a:spcPct val="70000"/>
              </a:lnSpc>
              <a:spcBef>
                <a:spcPts val="0"/>
              </a:spcBef>
              <a:spcAft>
                <a:spcPts val="0"/>
              </a:spcAft>
              <a:buClr>
                <a:srgbClr val="000000"/>
              </a:buClr>
              <a:buSzPts val="4800"/>
              <a:buFont typeface="Calibri"/>
              <a:buNone/>
            </a:pPr>
            <a:r>
              <a:rPr b="1" i="0" lang="en-US" sz="4800" u="none">
                <a:solidFill>
                  <a:srgbClr val="000000"/>
                </a:solidFill>
                <a:latin typeface="Calibri"/>
                <a:ea typeface="Calibri"/>
                <a:cs typeface="Calibri"/>
                <a:sym typeface="Calibri"/>
              </a:rPr>
              <a:t> </a:t>
            </a:r>
            <a:br>
              <a:rPr b="1" i="0" lang="en-US" sz="4800" u="none">
                <a:solidFill>
                  <a:srgbClr val="000000"/>
                </a:solidFill>
                <a:latin typeface="Calibri"/>
                <a:ea typeface="Calibri"/>
                <a:cs typeface="Calibri"/>
                <a:sym typeface="Calibri"/>
              </a:rPr>
            </a:br>
            <a:r>
              <a:rPr b="1" i="0" lang="en-US" sz="4800" u="none">
                <a:solidFill>
                  <a:srgbClr val="000000"/>
                </a:solidFill>
                <a:latin typeface="Calibri"/>
                <a:ea typeface="Calibri"/>
                <a:cs typeface="Calibri"/>
                <a:sym typeface="Calibri"/>
              </a:rPr>
              <a:t>Public Testimony Regarding </a:t>
            </a:r>
            <a:br>
              <a:rPr b="1" i="0" lang="en-US" sz="4800" u="none">
                <a:solidFill>
                  <a:srgbClr val="000000"/>
                </a:solidFill>
                <a:latin typeface="Calibri"/>
                <a:ea typeface="Calibri"/>
                <a:cs typeface="Calibri"/>
                <a:sym typeface="Calibri"/>
              </a:rPr>
            </a:br>
            <a:br>
              <a:rPr b="1" i="0" lang="en-US" sz="4800" u="none">
                <a:solidFill>
                  <a:srgbClr val="000000"/>
                </a:solidFill>
                <a:latin typeface="Calibri"/>
                <a:ea typeface="Calibri"/>
                <a:cs typeface="Calibri"/>
                <a:sym typeface="Calibri"/>
              </a:rPr>
            </a:br>
            <a:r>
              <a:rPr b="1" i="0" lang="en-US" sz="4000" u="none">
                <a:solidFill>
                  <a:srgbClr val="000000"/>
                </a:solidFill>
                <a:latin typeface="Calibri"/>
                <a:ea typeface="Calibri"/>
                <a:cs typeface="Calibri"/>
                <a:sym typeface="Calibri"/>
              </a:rPr>
              <a:t>CA Coastal Act - Coastal Issues</a:t>
            </a:r>
            <a:endParaRPr/>
          </a:p>
        </p:txBody>
      </p:sp>
      <p:sp>
        <p:nvSpPr>
          <p:cNvPr id="299" name="Google Shape;299;p24"/>
          <p:cNvSpPr txBox="1"/>
          <p:nvPr>
            <p:ph idx="1" type="body"/>
          </p:nvPr>
        </p:nvSpPr>
        <p:spPr>
          <a:xfrm>
            <a:off x="914400" y="2057400"/>
            <a:ext cx="7315200" cy="4114800"/>
          </a:xfrm>
          <a:prstGeom prst="rect">
            <a:avLst/>
          </a:prstGeom>
          <a:noFill/>
          <a:ln>
            <a:noFill/>
          </a:ln>
        </p:spPr>
        <p:txBody>
          <a:bodyPr anchorCtr="0" anchor="t" bIns="46025" lIns="92075" spcFirstLastPara="1" rIns="92075" wrap="square" tIns="46025">
            <a:noAutofit/>
          </a:bodyPr>
          <a:lstStyle/>
          <a:p>
            <a:pPr indent="0" lvl="0" marL="0" marR="0" rtl="0" algn="l">
              <a:lnSpc>
                <a:spcPct val="100000"/>
              </a:lnSpc>
              <a:spcBef>
                <a:spcPts val="0"/>
              </a:spcBef>
              <a:spcAft>
                <a:spcPts val="0"/>
              </a:spcAft>
              <a:buClr>
                <a:schemeClr val="hlink"/>
              </a:buClr>
              <a:buSzPts val="1200"/>
              <a:buFont typeface="Arial"/>
              <a:buNone/>
            </a:pPr>
            <a:r>
              <a:rPr b="0" i="0" lang="en-US" sz="2400" u="none">
                <a:solidFill>
                  <a:srgbClr val="000000"/>
                </a:solidFill>
                <a:latin typeface="Calibri"/>
                <a:ea typeface="Calibri"/>
                <a:cs typeface="Calibri"/>
                <a:sym typeface="Calibri"/>
              </a:rPr>
              <a:t>Please keep your comments limited to the following Coastal issues:</a:t>
            </a:r>
            <a:endParaRPr/>
          </a:p>
          <a:p>
            <a:pPr indent="-228600" lvl="2" marL="1143000" marR="0" rtl="0" algn="l">
              <a:lnSpc>
                <a:spcPct val="100000"/>
              </a:lnSpc>
              <a:spcBef>
                <a:spcPts val="480"/>
              </a:spcBef>
              <a:spcAft>
                <a:spcPts val="0"/>
              </a:spcAft>
              <a:buClr>
                <a:schemeClr val="hlink"/>
              </a:buClr>
              <a:buSzPts val="1560"/>
              <a:buFont typeface="Noto Sans Symbols"/>
              <a:buChar char="⮚"/>
            </a:pPr>
            <a:r>
              <a:rPr b="0" i="0" lang="en-US" sz="2400" u="none" cap="none" strike="noStrike">
                <a:solidFill>
                  <a:srgbClr val="000000"/>
                </a:solidFill>
                <a:latin typeface="Calibri"/>
                <a:ea typeface="Calibri"/>
                <a:cs typeface="Calibri"/>
                <a:sym typeface="Calibri"/>
              </a:rPr>
              <a:t>Article 2 - Public Access</a:t>
            </a:r>
            <a:endParaRPr/>
          </a:p>
          <a:p>
            <a:pPr indent="-228600" lvl="2" marL="1143000" marR="0" rtl="0" algn="l">
              <a:lnSpc>
                <a:spcPct val="100000"/>
              </a:lnSpc>
              <a:spcBef>
                <a:spcPts val="480"/>
              </a:spcBef>
              <a:spcAft>
                <a:spcPts val="0"/>
              </a:spcAft>
              <a:buClr>
                <a:schemeClr val="hlink"/>
              </a:buClr>
              <a:buSzPts val="1560"/>
              <a:buFont typeface="Noto Sans Symbols"/>
              <a:buChar char="⮚"/>
            </a:pPr>
            <a:r>
              <a:rPr b="0" i="0" lang="en-US" sz="2400" u="none" cap="none" strike="noStrike">
                <a:solidFill>
                  <a:srgbClr val="000000"/>
                </a:solidFill>
                <a:latin typeface="Calibri"/>
                <a:ea typeface="Calibri"/>
                <a:cs typeface="Calibri"/>
                <a:sym typeface="Calibri"/>
              </a:rPr>
              <a:t>Article 3 - Recreation</a:t>
            </a:r>
            <a:endParaRPr/>
          </a:p>
          <a:p>
            <a:pPr indent="-228600" lvl="2" marL="1143000" marR="0" rtl="0" algn="l">
              <a:lnSpc>
                <a:spcPct val="100000"/>
              </a:lnSpc>
              <a:spcBef>
                <a:spcPts val="480"/>
              </a:spcBef>
              <a:spcAft>
                <a:spcPts val="0"/>
              </a:spcAft>
              <a:buClr>
                <a:schemeClr val="hlink"/>
              </a:buClr>
              <a:buSzPts val="1560"/>
              <a:buFont typeface="Noto Sans Symbols"/>
              <a:buChar char="⮚"/>
            </a:pPr>
            <a:r>
              <a:rPr b="0" i="0" lang="en-US" sz="2400" u="none" cap="none" strike="noStrike">
                <a:solidFill>
                  <a:srgbClr val="000000"/>
                </a:solidFill>
                <a:latin typeface="Calibri"/>
                <a:ea typeface="Calibri"/>
                <a:cs typeface="Calibri"/>
                <a:sym typeface="Calibri"/>
              </a:rPr>
              <a:t>Article 4 - Marine Environment</a:t>
            </a:r>
            <a:endParaRPr/>
          </a:p>
          <a:p>
            <a:pPr indent="-228600" lvl="2" marL="1143000" marR="0" rtl="0" algn="l">
              <a:lnSpc>
                <a:spcPct val="100000"/>
              </a:lnSpc>
              <a:spcBef>
                <a:spcPts val="480"/>
              </a:spcBef>
              <a:spcAft>
                <a:spcPts val="0"/>
              </a:spcAft>
              <a:buClr>
                <a:schemeClr val="hlink"/>
              </a:buClr>
              <a:buSzPts val="1560"/>
              <a:buFont typeface="Noto Sans Symbols"/>
              <a:buChar char="⮚"/>
            </a:pPr>
            <a:r>
              <a:rPr b="0" i="0" lang="en-US" sz="2400" u="none" cap="none" strike="noStrike">
                <a:solidFill>
                  <a:srgbClr val="000000"/>
                </a:solidFill>
                <a:latin typeface="Calibri"/>
                <a:ea typeface="Calibri"/>
                <a:cs typeface="Calibri"/>
                <a:sym typeface="Calibri"/>
              </a:rPr>
              <a:t>Article 5 - Land Resources</a:t>
            </a:r>
            <a:endParaRPr/>
          </a:p>
          <a:p>
            <a:pPr indent="-228600" lvl="2" marL="1143000" marR="0" rtl="0" algn="l">
              <a:lnSpc>
                <a:spcPct val="100000"/>
              </a:lnSpc>
              <a:spcBef>
                <a:spcPts val="480"/>
              </a:spcBef>
              <a:spcAft>
                <a:spcPts val="0"/>
              </a:spcAft>
              <a:buClr>
                <a:schemeClr val="hlink"/>
              </a:buClr>
              <a:buSzPts val="1560"/>
              <a:buFont typeface="Noto Sans Symbols"/>
              <a:buChar char="⮚"/>
            </a:pPr>
            <a:r>
              <a:rPr b="0" i="0" lang="en-US" sz="2400" u="none" cap="none" strike="noStrike">
                <a:solidFill>
                  <a:srgbClr val="000000"/>
                </a:solidFill>
                <a:latin typeface="Calibri"/>
                <a:ea typeface="Calibri"/>
                <a:cs typeface="Calibri"/>
                <a:sym typeface="Calibri"/>
              </a:rPr>
              <a:t>Article 6 - Development</a:t>
            </a:r>
            <a:endParaRPr/>
          </a:p>
          <a:p>
            <a:pPr indent="-228600" lvl="2" marL="1143000" marR="0" rtl="0" algn="l">
              <a:lnSpc>
                <a:spcPct val="100000"/>
              </a:lnSpc>
              <a:spcBef>
                <a:spcPts val="480"/>
              </a:spcBef>
              <a:spcAft>
                <a:spcPts val="0"/>
              </a:spcAft>
              <a:buClr>
                <a:schemeClr val="hlink"/>
              </a:buClr>
              <a:buSzPts val="1560"/>
              <a:buFont typeface="Noto Sans Symbols"/>
              <a:buChar char="⮚"/>
            </a:pPr>
            <a:r>
              <a:rPr b="0" i="0" lang="en-US" sz="2400" u="none" cap="none" strike="noStrike">
                <a:solidFill>
                  <a:srgbClr val="000000"/>
                </a:solidFill>
                <a:latin typeface="Calibri"/>
                <a:ea typeface="Calibri"/>
                <a:cs typeface="Calibri"/>
                <a:sym typeface="Calibri"/>
              </a:rPr>
              <a:t>Article 7 - Industrial Development</a:t>
            </a:r>
            <a:endParaRPr/>
          </a:p>
          <a:p>
            <a:pPr indent="-266700" lvl="0" marL="342900" marR="0" rtl="0" algn="l">
              <a:spcBef>
                <a:spcPts val="480"/>
              </a:spcBef>
              <a:spcAft>
                <a:spcPts val="0"/>
              </a:spcAft>
              <a:buClr>
                <a:schemeClr val="hlink"/>
              </a:buClr>
              <a:buSzPts val="1200"/>
              <a:buFont typeface="Arial"/>
              <a:buNone/>
            </a:pPr>
            <a:r>
              <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5"/>
          <p:cNvSpPr txBox="1"/>
          <p:nvPr/>
        </p:nvSpPr>
        <p:spPr>
          <a:xfrm>
            <a:off x="914400" y="457200"/>
            <a:ext cx="7315200" cy="5791200"/>
          </a:xfrm>
          <a:prstGeom prst="rect">
            <a:avLst/>
          </a:prstGeom>
          <a:noFill/>
          <a:ln>
            <a:noFill/>
          </a:ln>
        </p:spPr>
        <p:txBody>
          <a:bodyPr anchorCtr="0" anchor="ctr" bIns="45700" lIns="91425" spcFirstLastPara="1" rIns="91425" wrap="square" tIns="45700">
            <a:noAutofit/>
          </a:bodyPr>
          <a:lstStyle/>
          <a:p>
            <a:pPr indent="0" lvl="0" marL="0" marR="0" rtl="0" algn="ctr">
              <a:lnSpc>
                <a:spcPct val="70000"/>
              </a:lnSpc>
              <a:spcBef>
                <a:spcPts val="0"/>
              </a:spcBef>
              <a:spcAft>
                <a:spcPts val="0"/>
              </a:spcAft>
              <a:buClr>
                <a:schemeClr val="dk1"/>
              </a:buClr>
              <a:buSzPts val="4400"/>
              <a:buFont typeface="Times New Roman"/>
              <a:buNone/>
            </a:pPr>
            <a:r>
              <a:t/>
            </a:r>
            <a:endParaRPr b="1" i="0" sz="4400" u="sng">
              <a:solidFill>
                <a:srgbClr val="001E30"/>
              </a:solidFill>
              <a:latin typeface="Calibri"/>
              <a:ea typeface="Calibri"/>
              <a:cs typeface="Calibri"/>
              <a:sym typeface="Calibri"/>
            </a:endParaRPr>
          </a:p>
          <a:p>
            <a:pPr indent="0" lvl="0" marL="0" marR="0" rtl="0" algn="ctr">
              <a:lnSpc>
                <a:spcPct val="70000"/>
              </a:lnSpc>
              <a:spcBef>
                <a:spcPts val="0"/>
              </a:spcBef>
              <a:spcAft>
                <a:spcPts val="0"/>
              </a:spcAft>
              <a:buClr>
                <a:schemeClr val="dk1"/>
              </a:buClr>
              <a:buSzPts val="4400"/>
              <a:buFont typeface="Times New Roman"/>
              <a:buNone/>
            </a:pPr>
            <a:r>
              <a:t/>
            </a:r>
            <a:endParaRPr b="1" i="0" sz="4400" u="sng">
              <a:solidFill>
                <a:srgbClr val="001E30"/>
              </a:solidFill>
              <a:latin typeface="Calibri"/>
              <a:ea typeface="Calibri"/>
              <a:cs typeface="Calibri"/>
              <a:sym typeface="Calibri"/>
            </a:endParaRPr>
          </a:p>
          <a:p>
            <a:pPr indent="0" lvl="0" marL="0" marR="0" rtl="0" algn="ctr">
              <a:lnSpc>
                <a:spcPct val="70000"/>
              </a:lnSpc>
              <a:spcBef>
                <a:spcPts val="0"/>
              </a:spcBef>
              <a:spcAft>
                <a:spcPts val="0"/>
              </a:spcAft>
              <a:buClr>
                <a:srgbClr val="001E30"/>
              </a:buClr>
              <a:buSzPts val="4400"/>
              <a:buFont typeface="Calibri"/>
              <a:buNone/>
            </a:pPr>
            <a:r>
              <a:rPr b="1" i="0" lang="en-US" sz="4400" u="sng">
                <a:solidFill>
                  <a:srgbClr val="001E30"/>
                </a:solidFill>
                <a:latin typeface="Calibri"/>
                <a:ea typeface="Calibri"/>
                <a:cs typeface="Calibri"/>
                <a:sym typeface="Calibri"/>
              </a:rPr>
              <a:t>COMMENT PERIOD</a:t>
            </a:r>
            <a:endParaRPr/>
          </a:p>
          <a:p>
            <a:pPr indent="0" lvl="0" marL="0" marR="0" rtl="0" algn="ctr">
              <a:lnSpc>
                <a:spcPct val="70000"/>
              </a:lnSpc>
              <a:spcBef>
                <a:spcPts val="0"/>
              </a:spcBef>
              <a:spcAft>
                <a:spcPts val="0"/>
              </a:spcAft>
              <a:buClr>
                <a:schemeClr val="dk1"/>
              </a:buClr>
              <a:buSzPts val="3200"/>
              <a:buFont typeface="Times New Roman"/>
              <a:buNone/>
            </a:pPr>
            <a:r>
              <a:t/>
            </a:r>
            <a:endParaRPr b="1" i="0" sz="3200" u="none">
              <a:solidFill>
                <a:srgbClr val="001E30"/>
              </a:solidFill>
              <a:latin typeface="Calibri"/>
              <a:ea typeface="Calibri"/>
              <a:cs typeface="Calibri"/>
              <a:sym typeface="Calibri"/>
            </a:endParaRPr>
          </a:p>
          <a:p>
            <a:pPr indent="0" lvl="0" marL="0" marR="0" rtl="0" algn="ctr">
              <a:lnSpc>
                <a:spcPct val="70000"/>
              </a:lnSpc>
              <a:spcBef>
                <a:spcPts val="0"/>
              </a:spcBef>
              <a:spcAft>
                <a:spcPts val="0"/>
              </a:spcAft>
              <a:buClr>
                <a:srgbClr val="001E30"/>
              </a:buClr>
              <a:buSzPts val="3200"/>
              <a:buFont typeface="Calibri"/>
              <a:buNone/>
            </a:pPr>
            <a:r>
              <a:rPr b="1" i="0" lang="en-US" sz="3200" u="none">
                <a:solidFill>
                  <a:srgbClr val="001E30"/>
                </a:solidFill>
                <a:latin typeface="Calibri"/>
                <a:ea typeface="Calibri"/>
                <a:cs typeface="Calibri"/>
                <a:sym typeface="Calibri"/>
              </a:rPr>
              <a:t>All written comments must be received on or before </a:t>
            </a:r>
            <a:endParaRPr/>
          </a:p>
          <a:p>
            <a:pPr indent="0" lvl="0" marL="0" marR="0" rtl="0" algn="ctr">
              <a:lnSpc>
                <a:spcPct val="70000"/>
              </a:lnSpc>
              <a:spcBef>
                <a:spcPts val="0"/>
              </a:spcBef>
              <a:spcAft>
                <a:spcPts val="0"/>
              </a:spcAft>
              <a:buClr>
                <a:schemeClr val="dk1"/>
              </a:buClr>
              <a:buSzPts val="3200"/>
              <a:buFont typeface="Times New Roman"/>
              <a:buNone/>
            </a:pPr>
            <a:r>
              <a:t/>
            </a:r>
            <a:endParaRPr b="1" i="0" sz="3200" u="sng">
              <a:solidFill>
                <a:srgbClr val="FF0000"/>
              </a:solidFill>
              <a:latin typeface="Calibri"/>
              <a:ea typeface="Calibri"/>
              <a:cs typeface="Calibri"/>
              <a:sym typeface="Calibri"/>
            </a:endParaRPr>
          </a:p>
          <a:p>
            <a:pPr indent="0" lvl="0" marL="0" marR="0" rtl="0" algn="ctr">
              <a:lnSpc>
                <a:spcPct val="70000"/>
              </a:lnSpc>
              <a:spcBef>
                <a:spcPts val="0"/>
              </a:spcBef>
              <a:spcAft>
                <a:spcPts val="0"/>
              </a:spcAft>
              <a:buClr>
                <a:srgbClr val="000000"/>
              </a:buClr>
              <a:buSzPts val="3200"/>
              <a:buFont typeface="Calibri"/>
              <a:buNone/>
            </a:pPr>
            <a:r>
              <a:rPr b="1" i="0" lang="en-US" sz="3200" u="sng">
                <a:solidFill>
                  <a:srgbClr val="000000"/>
                </a:solidFill>
                <a:latin typeface="Calibri"/>
                <a:ea typeface="Calibri"/>
                <a:cs typeface="Calibri"/>
                <a:sym typeface="Calibri"/>
              </a:rPr>
              <a:t>4:00pm on October 22nd, 2021 </a:t>
            </a:r>
            <a:endParaRPr/>
          </a:p>
          <a:p>
            <a:pPr indent="0" lvl="0" marL="0" marR="0" rtl="0" algn="ctr">
              <a:lnSpc>
                <a:spcPct val="70000"/>
              </a:lnSpc>
              <a:spcBef>
                <a:spcPts val="0"/>
              </a:spcBef>
              <a:spcAft>
                <a:spcPts val="0"/>
              </a:spcAft>
              <a:buClr>
                <a:schemeClr val="dk1"/>
              </a:buClr>
              <a:buSzPts val="3200"/>
              <a:buFont typeface="Times New Roman"/>
              <a:buNone/>
            </a:pPr>
            <a:r>
              <a:t/>
            </a:r>
            <a:endParaRPr b="1" i="0" sz="3200" u="none">
              <a:solidFill>
                <a:srgbClr val="001E30"/>
              </a:solidFill>
              <a:latin typeface="Calibri"/>
              <a:ea typeface="Calibri"/>
              <a:cs typeface="Calibri"/>
              <a:sym typeface="Calibri"/>
            </a:endParaRPr>
          </a:p>
          <a:p>
            <a:pPr indent="0" lvl="0" marL="0" marR="0" rtl="0" algn="ctr">
              <a:lnSpc>
                <a:spcPct val="70000"/>
              </a:lnSpc>
              <a:spcBef>
                <a:spcPts val="0"/>
              </a:spcBef>
              <a:spcAft>
                <a:spcPts val="0"/>
              </a:spcAft>
              <a:buClr>
                <a:srgbClr val="001E30"/>
              </a:buClr>
              <a:buSzPts val="3200"/>
              <a:buFont typeface="Calibri"/>
              <a:buNone/>
            </a:pPr>
            <a:r>
              <a:rPr b="1" i="0" lang="en-US" sz="3200" u="none">
                <a:solidFill>
                  <a:srgbClr val="001E30"/>
                </a:solidFill>
                <a:latin typeface="Calibri"/>
                <a:ea typeface="Calibri"/>
                <a:cs typeface="Calibri"/>
                <a:sym typeface="Calibri"/>
              </a:rPr>
              <a:t>to be considered, prior to the decision on the case.</a:t>
            </a:r>
            <a:endParaRPr/>
          </a:p>
          <a:p>
            <a:pPr indent="0" lvl="0" marL="0" marR="0" rtl="0" algn="ctr">
              <a:lnSpc>
                <a:spcPct val="70000"/>
              </a:lnSpc>
              <a:spcBef>
                <a:spcPts val="0"/>
              </a:spcBef>
              <a:spcAft>
                <a:spcPts val="0"/>
              </a:spcAft>
              <a:buClr>
                <a:schemeClr val="dk1"/>
              </a:buClr>
              <a:buSzPts val="2000"/>
              <a:buFont typeface="Times New Roman"/>
              <a:buNone/>
            </a:pPr>
            <a:r>
              <a:t/>
            </a:r>
            <a:endParaRPr b="1" i="0" sz="2000" u="none">
              <a:solidFill>
                <a:srgbClr val="001E30"/>
              </a:solidFill>
              <a:latin typeface="Calibri"/>
              <a:ea typeface="Calibri"/>
              <a:cs typeface="Calibri"/>
              <a:sym typeface="Calibri"/>
            </a:endParaRPr>
          </a:p>
          <a:p>
            <a:pPr indent="0" lvl="0" marL="0" marR="0" rtl="0" algn="ctr">
              <a:lnSpc>
                <a:spcPct val="70000"/>
              </a:lnSpc>
              <a:spcBef>
                <a:spcPts val="0"/>
              </a:spcBef>
              <a:spcAft>
                <a:spcPts val="0"/>
              </a:spcAft>
              <a:buClr>
                <a:schemeClr val="dk1"/>
              </a:buClr>
              <a:buSzPts val="2000"/>
              <a:buFont typeface="Times New Roman"/>
              <a:buNone/>
            </a:pPr>
            <a:r>
              <a:t/>
            </a:r>
            <a:endParaRPr b="1" i="0" sz="2000" u="none">
              <a:solidFill>
                <a:srgbClr val="001E30"/>
              </a:solidFill>
              <a:latin typeface="Calibri"/>
              <a:ea typeface="Calibri"/>
              <a:cs typeface="Calibri"/>
              <a:sym typeface="Calibri"/>
            </a:endParaRPr>
          </a:p>
          <a:p>
            <a:pPr indent="0" lvl="0" marL="0" marR="0" rtl="0" algn="l">
              <a:lnSpc>
                <a:spcPct val="100000"/>
              </a:lnSpc>
              <a:spcBef>
                <a:spcPts val="0"/>
              </a:spcBef>
              <a:spcAft>
                <a:spcPts val="0"/>
              </a:spcAft>
              <a:buClr>
                <a:srgbClr val="001E30"/>
              </a:buClr>
              <a:buSzPts val="2400"/>
              <a:buFont typeface="Calibri"/>
              <a:buNone/>
            </a:pPr>
            <a:r>
              <a:rPr b="1" i="0" lang="en-US" sz="2400" u="none">
                <a:solidFill>
                  <a:srgbClr val="001E30"/>
                </a:solidFill>
                <a:latin typeface="Calibri"/>
                <a:ea typeface="Calibri"/>
                <a:cs typeface="Calibri"/>
                <a:sym typeface="Calibri"/>
              </a:rPr>
              <a:t>Email Comments to:	Eileen.Schoetzow@lacity.org</a:t>
            </a:r>
            <a:endParaRPr/>
          </a:p>
          <a:p>
            <a:pPr indent="0" lvl="0" marL="0" marR="0" rtl="0" algn="l">
              <a:lnSpc>
                <a:spcPct val="100000"/>
              </a:lnSpc>
              <a:spcBef>
                <a:spcPts val="0"/>
              </a:spcBef>
              <a:spcAft>
                <a:spcPts val="0"/>
              </a:spcAft>
              <a:buClr>
                <a:srgbClr val="001E30"/>
              </a:buClr>
              <a:buSzPts val="2400"/>
              <a:buFont typeface="Calibri"/>
              <a:buNone/>
            </a:pPr>
            <a:r>
              <a:rPr b="1" i="0" lang="en-US" sz="2400" u="none">
                <a:solidFill>
                  <a:srgbClr val="001E30"/>
                </a:solidFill>
                <a:latin typeface="Calibri"/>
                <a:ea typeface="Calibri"/>
                <a:cs typeface="Calibri"/>
                <a:sym typeface="Calibri"/>
              </a:rPr>
              <a:t>Mail Comments to: 	Eileen Schoetzow</a:t>
            </a:r>
            <a:endParaRPr/>
          </a:p>
          <a:p>
            <a:pPr indent="0" lvl="0" marL="0" marR="0" rtl="0" algn="ctr">
              <a:lnSpc>
                <a:spcPct val="100000"/>
              </a:lnSpc>
              <a:spcBef>
                <a:spcPts val="0"/>
              </a:spcBef>
              <a:spcAft>
                <a:spcPts val="0"/>
              </a:spcAft>
              <a:buClr>
                <a:srgbClr val="001E30"/>
              </a:buClr>
              <a:buSzPts val="2400"/>
              <a:buFont typeface="Calibri"/>
              <a:buNone/>
            </a:pPr>
            <a:r>
              <a:rPr b="1" i="0" lang="en-US" sz="2400" u="none">
                <a:solidFill>
                  <a:srgbClr val="001E30"/>
                </a:solidFill>
                <a:latin typeface="Calibri"/>
                <a:ea typeface="Calibri"/>
                <a:cs typeface="Calibri"/>
                <a:sym typeface="Calibri"/>
              </a:rPr>
              <a:t>	City of LA, BOE/EMG</a:t>
            </a:r>
            <a:endParaRPr/>
          </a:p>
          <a:p>
            <a:pPr indent="0" lvl="0" marL="0" marR="0" rtl="0" algn="ctr">
              <a:lnSpc>
                <a:spcPct val="100000"/>
              </a:lnSpc>
              <a:spcBef>
                <a:spcPts val="0"/>
              </a:spcBef>
              <a:spcAft>
                <a:spcPts val="0"/>
              </a:spcAft>
              <a:buClr>
                <a:srgbClr val="001E30"/>
              </a:buClr>
              <a:buSzPts val="2400"/>
              <a:buFont typeface="Calibri"/>
              <a:buNone/>
            </a:pPr>
            <a:r>
              <a:rPr b="1" i="0" lang="en-US" sz="2400" u="none">
                <a:solidFill>
                  <a:srgbClr val="001E30"/>
                </a:solidFill>
                <a:latin typeface="Calibri"/>
                <a:ea typeface="Calibri"/>
                <a:cs typeface="Calibri"/>
                <a:sym typeface="Calibri"/>
              </a:rPr>
              <a:t>	    1149 S. Broadway Ave.</a:t>
            </a:r>
            <a:endParaRPr/>
          </a:p>
          <a:p>
            <a:pPr indent="0" lvl="0" marL="0" marR="0" rtl="0" algn="ctr">
              <a:lnSpc>
                <a:spcPct val="100000"/>
              </a:lnSpc>
              <a:spcBef>
                <a:spcPts val="0"/>
              </a:spcBef>
              <a:spcAft>
                <a:spcPts val="0"/>
              </a:spcAft>
              <a:buClr>
                <a:srgbClr val="001E30"/>
              </a:buClr>
              <a:buSzPts val="2400"/>
              <a:buFont typeface="Calibri"/>
              <a:buNone/>
            </a:pPr>
            <a:r>
              <a:rPr b="1" i="0" lang="en-US" sz="2400" u="none">
                <a:solidFill>
                  <a:srgbClr val="001E30"/>
                </a:solidFill>
                <a:latin typeface="Calibri"/>
                <a:ea typeface="Calibri"/>
                <a:cs typeface="Calibri"/>
                <a:sym typeface="Calibri"/>
              </a:rPr>
              <a:t>	     Los Angeles, CA  90015</a:t>
            </a:r>
            <a:endParaRPr/>
          </a:p>
          <a:p>
            <a:pPr indent="0" lvl="0" marL="0" marR="0" rtl="0" algn="l">
              <a:lnSpc>
                <a:spcPct val="100000"/>
              </a:lnSpc>
              <a:spcBef>
                <a:spcPts val="0"/>
              </a:spcBef>
              <a:spcAft>
                <a:spcPts val="0"/>
              </a:spcAft>
              <a:buClr>
                <a:schemeClr val="dk1"/>
              </a:buClr>
              <a:buSzPts val="2400"/>
              <a:buFont typeface="Times New Roman"/>
              <a:buNone/>
            </a:pPr>
            <a:r>
              <a:t/>
            </a:r>
            <a:endParaRPr b="1" i="0" sz="2400" u="none">
              <a:solidFill>
                <a:srgbClr val="001E3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2400" u="none">
              <a:solidFill>
                <a:srgbClr val="001E3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6"/>
          <p:cNvSpPr txBox="1"/>
          <p:nvPr>
            <p:ph idx="1" type="body"/>
          </p:nvPr>
        </p:nvSpPr>
        <p:spPr>
          <a:xfrm>
            <a:off x="228600" y="2209800"/>
            <a:ext cx="8736012" cy="4403725"/>
          </a:xfrm>
          <a:prstGeom prst="rect">
            <a:avLst/>
          </a:prstGeom>
          <a:noFill/>
          <a:ln>
            <a:noFill/>
          </a:ln>
        </p:spPr>
        <p:txBody>
          <a:bodyPr anchorCtr="0" anchor="t" bIns="46025" lIns="92075" spcFirstLastPara="1" rIns="92075" wrap="square" tIns="46025">
            <a:noAutofit/>
          </a:bodyPr>
          <a:lstStyle/>
          <a:p>
            <a:pPr indent="0" lvl="0" marL="0" marR="0" rtl="0" algn="ctr">
              <a:lnSpc>
                <a:spcPct val="100000"/>
              </a:lnSpc>
              <a:spcBef>
                <a:spcPts val="0"/>
              </a:spcBef>
              <a:spcAft>
                <a:spcPts val="0"/>
              </a:spcAft>
              <a:buClr>
                <a:schemeClr val="hlink"/>
              </a:buClr>
              <a:buSzPts val="2400"/>
              <a:buFont typeface="Arial"/>
              <a:buNone/>
            </a:pPr>
            <a:r>
              <a:rPr b="1" i="0" lang="en-US" sz="4800" u="none">
                <a:solidFill>
                  <a:srgbClr val="004B78"/>
                </a:solidFill>
                <a:latin typeface="Calibri"/>
                <a:ea typeface="Calibri"/>
                <a:cs typeface="Calibri"/>
                <a:sym typeface="Calibri"/>
              </a:rPr>
              <a:t>THANK YOU FOR ATTENDING</a:t>
            </a:r>
            <a:endParaRPr/>
          </a:p>
          <a:p>
            <a:pPr indent="0" lvl="0" marL="0" marR="0" rtl="0" algn="ctr">
              <a:lnSpc>
                <a:spcPct val="100000"/>
              </a:lnSpc>
              <a:spcBef>
                <a:spcPts val="960"/>
              </a:spcBef>
              <a:spcAft>
                <a:spcPts val="0"/>
              </a:spcAft>
              <a:buClr>
                <a:schemeClr val="hlink"/>
              </a:buClr>
              <a:buSzPts val="2400"/>
              <a:buFont typeface="Arial"/>
              <a:buNone/>
            </a:pPr>
            <a:r>
              <a:rPr b="1" i="0" lang="en-US" sz="4800" u="none">
                <a:solidFill>
                  <a:srgbClr val="004B78"/>
                </a:solidFill>
                <a:latin typeface="Calibri"/>
                <a:ea typeface="Calibri"/>
                <a:cs typeface="Calibri"/>
                <a:sym typeface="Calibri"/>
              </a:rPr>
              <a:t>ENJOY YOUR EVENING!</a:t>
            </a:r>
            <a:endParaRPr/>
          </a:p>
        </p:txBody>
      </p:sp>
      <p:sp>
        <p:nvSpPr>
          <p:cNvPr id="314" name="Google Shape;314;p26"/>
          <p:cNvSpPr txBox="1"/>
          <p:nvPr/>
        </p:nvSpPr>
        <p:spPr>
          <a:xfrm>
            <a:off x="7010400" y="6248400"/>
            <a:ext cx="1905000" cy="4572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hlink"/>
              </a:buClr>
              <a:buSzPts val="1400"/>
              <a:buFont typeface="Arial"/>
              <a:buNone/>
            </a:pPr>
            <a:fld id="{00000000-1234-1234-1234-123412341234}" type="slidenum">
              <a:rPr b="0" i="0" lang="en-US" sz="1400" u="none">
                <a:solidFill>
                  <a:schemeClr val="hlink"/>
                </a:solidFill>
                <a:latin typeface="Arial"/>
                <a:ea typeface="Arial"/>
                <a:cs typeface="Arial"/>
                <a:sym typeface="Arial"/>
              </a:rPr>
              <a:t>‹#›</a:t>
            </a:fld>
            <a:endParaRPr/>
          </a:p>
        </p:txBody>
      </p:sp>
      <p:pic>
        <p:nvPicPr>
          <p:cNvPr descr="G:\Seagate\Escobar Files\One-Stop Source\BOE Stuff\City of LA Seal 001.jpg" id="315" name="Google Shape;315;p26"/>
          <p:cNvPicPr preferRelativeResize="0"/>
          <p:nvPr/>
        </p:nvPicPr>
        <p:blipFill rotWithShape="1">
          <a:blip r:embed="rId3">
            <a:alphaModFix/>
          </a:blip>
          <a:srcRect b="23825" l="26283" r="27126" t="18801"/>
          <a:stretch/>
        </p:blipFill>
        <p:spPr>
          <a:xfrm>
            <a:off x="6535737" y="381000"/>
            <a:ext cx="1541462" cy="1516062"/>
          </a:xfrm>
          <a:prstGeom prst="rect">
            <a:avLst/>
          </a:prstGeom>
          <a:noFill/>
          <a:ln>
            <a:noFill/>
          </a:ln>
        </p:spPr>
      </p:pic>
      <p:pic>
        <p:nvPicPr>
          <p:cNvPr id="316" name="Google Shape;316;p26"/>
          <p:cNvPicPr preferRelativeResize="0"/>
          <p:nvPr/>
        </p:nvPicPr>
        <p:blipFill rotWithShape="1">
          <a:blip r:embed="rId4">
            <a:alphaModFix/>
          </a:blip>
          <a:srcRect b="0" l="0" r="0" t="0"/>
          <a:stretch/>
        </p:blipFill>
        <p:spPr>
          <a:xfrm>
            <a:off x="5562600" y="4487862"/>
            <a:ext cx="2514600" cy="1676400"/>
          </a:xfrm>
          <a:prstGeom prst="rect">
            <a:avLst/>
          </a:prstGeom>
          <a:noFill/>
          <a:ln>
            <a:noFill/>
          </a:ln>
        </p:spPr>
      </p:pic>
      <p:pic>
        <p:nvPicPr>
          <p:cNvPr descr="DPWLogo4color - Oct 2014.jpg" id="317" name="Google Shape;317;p26"/>
          <p:cNvPicPr preferRelativeResize="0"/>
          <p:nvPr/>
        </p:nvPicPr>
        <p:blipFill rotWithShape="1">
          <a:blip r:embed="rId5">
            <a:alphaModFix/>
          </a:blip>
          <a:srcRect b="0" l="0" r="0" t="0"/>
          <a:stretch/>
        </p:blipFill>
        <p:spPr>
          <a:xfrm>
            <a:off x="990600" y="4457700"/>
            <a:ext cx="1458912" cy="1736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3"/>
          <p:cNvSpPr txBox="1"/>
          <p:nvPr>
            <p:ph type="title"/>
          </p:nvPr>
        </p:nvSpPr>
        <p:spPr>
          <a:xfrm>
            <a:off x="914400" y="304800"/>
            <a:ext cx="7315200" cy="950912"/>
          </a:xfrm>
          <a:prstGeom prst="rect">
            <a:avLst/>
          </a:prstGeom>
          <a:noFill/>
          <a:ln>
            <a:noFill/>
          </a:ln>
        </p:spPr>
        <p:txBody>
          <a:bodyPr anchorCtr="0" anchor="ctr" bIns="46025" lIns="92075" spcFirstLastPara="1" rIns="92075" wrap="square" tIns="46025">
            <a:noAutofit/>
          </a:bodyPr>
          <a:lstStyle/>
          <a:p>
            <a:pPr indent="0" lvl="0" marL="0" rtl="0" algn="ctr">
              <a:lnSpc>
                <a:spcPct val="70000"/>
              </a:lnSpc>
              <a:spcBef>
                <a:spcPts val="0"/>
              </a:spcBef>
              <a:spcAft>
                <a:spcPts val="0"/>
              </a:spcAft>
              <a:buClr>
                <a:srgbClr val="000000"/>
              </a:buClr>
              <a:buSzPts val="4800"/>
              <a:buFont typeface="Calibri"/>
              <a:buNone/>
            </a:pPr>
            <a:r>
              <a:rPr b="1" i="0" lang="en-US" sz="4800" u="none">
                <a:solidFill>
                  <a:srgbClr val="000000"/>
                </a:solidFill>
                <a:latin typeface="Calibri"/>
                <a:ea typeface="Calibri"/>
                <a:cs typeface="Calibri"/>
                <a:sym typeface="Calibri"/>
              </a:rPr>
              <a:t>Purpose of the CDP Hearing</a:t>
            </a:r>
            <a:endParaRPr/>
          </a:p>
        </p:txBody>
      </p:sp>
      <p:sp>
        <p:nvSpPr>
          <p:cNvPr id="124" name="Google Shape;124;p3"/>
          <p:cNvSpPr txBox="1"/>
          <p:nvPr>
            <p:ph idx="1" type="body"/>
          </p:nvPr>
        </p:nvSpPr>
        <p:spPr>
          <a:xfrm>
            <a:off x="914400" y="1828800"/>
            <a:ext cx="7315200" cy="4343400"/>
          </a:xfrm>
          <a:prstGeom prst="rect">
            <a:avLst/>
          </a:prstGeom>
          <a:noFill/>
          <a:ln>
            <a:noFill/>
          </a:ln>
        </p:spPr>
        <p:txBody>
          <a:bodyPr anchorCtr="0" anchor="t" bIns="46025" lIns="92075" spcFirstLastPara="1" rIns="92075" wrap="square" tIns="46025">
            <a:noAutofit/>
          </a:bodyPr>
          <a:lstStyle/>
          <a:p>
            <a:pPr indent="-342900" lvl="0" marL="342900" marR="0" rtl="0" algn="l">
              <a:lnSpc>
                <a:spcPct val="100000"/>
              </a:lnSpc>
              <a:spcBef>
                <a:spcPts val="0"/>
              </a:spcBef>
              <a:spcAft>
                <a:spcPts val="0"/>
              </a:spcAft>
              <a:buClr>
                <a:schemeClr val="hlink"/>
              </a:buClr>
              <a:buSzPts val="1200"/>
              <a:buFont typeface="Noto Sans Symbols"/>
              <a:buChar char="⮚"/>
            </a:pPr>
            <a:r>
              <a:rPr b="0" i="0" lang="en-US" sz="2400" u="none" cap="none" strike="noStrike">
                <a:solidFill>
                  <a:srgbClr val="000000"/>
                </a:solidFill>
                <a:latin typeface="Arial"/>
                <a:ea typeface="Arial"/>
                <a:cs typeface="Arial"/>
                <a:sym typeface="Arial"/>
              </a:rPr>
              <a:t>To solicit input regarding the CDP Coastal Issues</a:t>
            </a:r>
            <a:endParaRPr/>
          </a:p>
          <a:p>
            <a:pPr indent="-266700" lvl="0" marL="342900" marR="0" rtl="0" algn="l">
              <a:lnSpc>
                <a:spcPct val="100000"/>
              </a:lnSpc>
              <a:spcBef>
                <a:spcPts val="480"/>
              </a:spcBef>
              <a:spcAft>
                <a:spcPts val="0"/>
              </a:spcAft>
              <a:buClr>
                <a:schemeClr val="hlink"/>
              </a:buClr>
              <a:buSzPts val="1200"/>
              <a:buFont typeface="Noto Sans Symbols"/>
              <a:buNone/>
            </a:pPr>
            <a:r>
              <a:t/>
            </a:r>
            <a:endParaRPr b="0" i="0" sz="2400" u="none" cap="none" strike="noStrike">
              <a:solidFill>
                <a:srgbClr val="000000"/>
              </a:solidFill>
              <a:latin typeface="Arial"/>
              <a:ea typeface="Arial"/>
              <a:cs typeface="Arial"/>
              <a:sym typeface="Arial"/>
            </a:endParaRPr>
          </a:p>
          <a:p>
            <a:pPr indent="-342900" lvl="0" marL="342900" marR="0" rtl="0" algn="l">
              <a:lnSpc>
                <a:spcPct val="100000"/>
              </a:lnSpc>
              <a:spcBef>
                <a:spcPts val="480"/>
              </a:spcBef>
              <a:spcAft>
                <a:spcPts val="0"/>
              </a:spcAft>
              <a:buClr>
                <a:schemeClr val="hlink"/>
              </a:buClr>
              <a:buSzPts val="1200"/>
              <a:buFont typeface="Noto Sans Symbols"/>
              <a:buChar char="⮚"/>
            </a:pPr>
            <a:r>
              <a:rPr b="0" i="0" lang="en-US" sz="2400" u="none" cap="none" strike="noStrike">
                <a:solidFill>
                  <a:srgbClr val="000000"/>
                </a:solidFill>
                <a:latin typeface="Arial"/>
                <a:ea typeface="Arial"/>
                <a:cs typeface="Arial"/>
                <a:sym typeface="Arial"/>
              </a:rPr>
              <a:t>Take formal testimony from community regarding issues pertaining to policies of the CA Coastal Act </a:t>
            </a:r>
            <a:endParaRPr/>
          </a:p>
          <a:p>
            <a:pPr indent="-266700" lvl="0" marL="342900" marR="0" rtl="0" algn="l">
              <a:lnSpc>
                <a:spcPct val="100000"/>
              </a:lnSpc>
              <a:spcBef>
                <a:spcPts val="480"/>
              </a:spcBef>
              <a:spcAft>
                <a:spcPts val="0"/>
              </a:spcAft>
              <a:buClr>
                <a:schemeClr val="hlink"/>
              </a:buClr>
              <a:buSzPts val="1200"/>
              <a:buFont typeface="Noto Sans Symbols"/>
              <a:buNone/>
            </a:pPr>
            <a:r>
              <a:t/>
            </a:r>
            <a:endParaRPr b="0" i="0" sz="2400" u="none" cap="none" strike="noStrike">
              <a:solidFill>
                <a:srgbClr val="000000"/>
              </a:solidFill>
              <a:latin typeface="Arial"/>
              <a:ea typeface="Arial"/>
              <a:cs typeface="Arial"/>
              <a:sym typeface="Arial"/>
            </a:endParaRPr>
          </a:p>
          <a:p>
            <a:pPr indent="-342900" lvl="0" marL="342900" marR="0" rtl="0" algn="l">
              <a:lnSpc>
                <a:spcPct val="100000"/>
              </a:lnSpc>
              <a:spcBef>
                <a:spcPts val="480"/>
              </a:spcBef>
              <a:spcAft>
                <a:spcPts val="0"/>
              </a:spcAft>
              <a:buClr>
                <a:schemeClr val="hlink"/>
              </a:buClr>
              <a:buSzPts val="1200"/>
              <a:buFont typeface="Noto Sans Symbols"/>
              <a:buChar char="⮚"/>
            </a:pPr>
            <a:r>
              <a:rPr b="0" i="0" lang="en-US" sz="2400" u="none" cap="none" strike="noStrike">
                <a:solidFill>
                  <a:srgbClr val="000000"/>
                </a:solidFill>
                <a:latin typeface="Arial"/>
                <a:ea typeface="Arial"/>
                <a:cs typeface="Arial"/>
                <a:sym typeface="Arial"/>
              </a:rPr>
              <a:t>Please sign in so that we can send you the Notice of Determination once we have made our decision</a:t>
            </a:r>
            <a:endParaRPr/>
          </a:p>
          <a:p>
            <a:pPr indent="-266700" lvl="0" marL="342900" marR="0" rtl="0" algn="l">
              <a:lnSpc>
                <a:spcPct val="100000"/>
              </a:lnSpc>
              <a:spcBef>
                <a:spcPts val="480"/>
              </a:spcBef>
              <a:spcAft>
                <a:spcPts val="0"/>
              </a:spcAft>
              <a:buClr>
                <a:schemeClr val="hlink"/>
              </a:buClr>
              <a:buSzPts val="1200"/>
              <a:buFont typeface="Noto Sans Symbols"/>
              <a:buNone/>
            </a:pPr>
            <a:r>
              <a:t/>
            </a:r>
            <a:endParaRPr b="0" i="0" sz="2400" u="none" cap="none" strike="noStrike">
              <a:solidFill>
                <a:srgbClr val="000000"/>
              </a:solidFill>
              <a:latin typeface="Arial"/>
              <a:ea typeface="Arial"/>
              <a:cs typeface="Arial"/>
              <a:sym typeface="Arial"/>
            </a:endParaRPr>
          </a:p>
          <a:p>
            <a:pPr indent="-342900" lvl="0" marL="342900" marR="0" rtl="0" algn="l">
              <a:lnSpc>
                <a:spcPct val="100000"/>
              </a:lnSpc>
              <a:spcBef>
                <a:spcPts val="480"/>
              </a:spcBef>
              <a:spcAft>
                <a:spcPts val="0"/>
              </a:spcAft>
              <a:buClr>
                <a:schemeClr val="hlink"/>
              </a:buClr>
              <a:buSzPts val="1200"/>
              <a:buFont typeface="Noto Sans Symbols"/>
              <a:buChar char="⮚"/>
            </a:pPr>
            <a:r>
              <a:rPr b="0" i="0" lang="en-US" sz="2400" u="none" cap="none" strike="noStrike">
                <a:solidFill>
                  <a:srgbClr val="000000"/>
                </a:solidFill>
                <a:latin typeface="Arial"/>
                <a:ea typeface="Arial"/>
                <a:cs typeface="Arial"/>
                <a:sym typeface="Arial"/>
              </a:rPr>
              <a:t>Please fill out a Speaker Card to make a comment either verbally or in writing</a:t>
            </a:r>
            <a:endParaRPr/>
          </a:p>
          <a:p>
            <a:pPr indent="-266700" lvl="0" marL="342900" marR="0" rtl="0" algn="l">
              <a:spcBef>
                <a:spcPts val="480"/>
              </a:spcBef>
              <a:spcAft>
                <a:spcPts val="0"/>
              </a:spcAft>
              <a:buClr>
                <a:schemeClr val="hlink"/>
              </a:buClr>
              <a:buSzPts val="1200"/>
              <a:buFont typeface="Arial"/>
              <a:buNone/>
            </a:pPr>
            <a:r>
              <a:t/>
            </a:r>
            <a:endParaRPr b="0" i="0" sz="2400" u="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4"/>
          <p:cNvSpPr txBox="1"/>
          <p:nvPr/>
        </p:nvSpPr>
        <p:spPr>
          <a:xfrm>
            <a:off x="304800" y="457200"/>
            <a:ext cx="8534400" cy="6858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lt2"/>
              </a:buClr>
              <a:buSzPts val="4000"/>
              <a:buFont typeface="Calibri"/>
              <a:buNone/>
            </a:pPr>
            <a:r>
              <a:rPr b="1" i="0" lang="en-US" sz="4000" u="none">
                <a:solidFill>
                  <a:schemeClr val="lt2"/>
                </a:solidFill>
                <a:latin typeface="Calibri"/>
                <a:ea typeface="Calibri"/>
                <a:cs typeface="Calibri"/>
                <a:sym typeface="Calibri"/>
              </a:rPr>
              <a:t>Project Location &amp; Purpose</a:t>
            </a:r>
            <a:endParaRPr/>
          </a:p>
        </p:txBody>
      </p:sp>
      <p:sp>
        <p:nvSpPr>
          <p:cNvPr id="131" name="Google Shape;131;p4"/>
          <p:cNvSpPr txBox="1"/>
          <p:nvPr/>
        </p:nvSpPr>
        <p:spPr>
          <a:xfrm>
            <a:off x="304800" y="1143000"/>
            <a:ext cx="5029200" cy="5257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 </a:t>
            </a:r>
            <a:endParaRPr/>
          </a:p>
        </p:txBody>
      </p:sp>
      <p:sp>
        <p:nvSpPr>
          <p:cNvPr id="132" name="Google Shape;132;p4"/>
          <p:cNvSpPr txBox="1"/>
          <p:nvPr/>
        </p:nvSpPr>
        <p:spPr>
          <a:xfrm>
            <a:off x="427037" y="2197100"/>
            <a:ext cx="4144962" cy="3184525"/>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3399"/>
              </a:buClr>
              <a:buSzPts val="2800"/>
              <a:buFont typeface="Calibri"/>
              <a:buNone/>
            </a:pPr>
            <a:r>
              <a:rPr b="1" i="0" lang="en-US" sz="2800" u="none">
                <a:solidFill>
                  <a:srgbClr val="003399"/>
                </a:solidFill>
                <a:latin typeface="Calibri"/>
                <a:ea typeface="Calibri"/>
                <a:cs typeface="Calibri"/>
                <a:sym typeface="Calibri"/>
              </a:rPr>
              <a:t>The fundamental purpose of the Proposed Project is to stabilize the portion of Asilomar Boulevard between Almar Avenue &amp; Wynola Street.</a:t>
            </a:r>
            <a:endParaRPr/>
          </a:p>
          <a:p>
            <a:pPr indent="0" lvl="0" marL="0" marR="0" rtl="0" algn="l">
              <a:lnSpc>
                <a:spcPct val="100000"/>
              </a:lnSpc>
              <a:spcBef>
                <a:spcPts val="600"/>
              </a:spcBef>
              <a:spcAft>
                <a:spcPts val="0"/>
              </a:spcAft>
              <a:buNone/>
            </a:pPr>
            <a:r>
              <a:t/>
            </a:r>
            <a:endParaRPr b="1" i="0" sz="2800" u="none">
              <a:solidFill>
                <a:srgbClr val="003399"/>
              </a:solidFill>
              <a:latin typeface="Calibri"/>
              <a:ea typeface="Calibri"/>
              <a:cs typeface="Calibri"/>
              <a:sym typeface="Calibri"/>
            </a:endParaRPr>
          </a:p>
        </p:txBody>
      </p:sp>
      <p:pic>
        <p:nvPicPr>
          <p:cNvPr id="133" name="Google Shape;133;p4"/>
          <p:cNvPicPr preferRelativeResize="0"/>
          <p:nvPr/>
        </p:nvPicPr>
        <p:blipFill rotWithShape="1">
          <a:blip r:embed="rId3">
            <a:alphaModFix/>
          </a:blip>
          <a:srcRect b="0" l="0" r="0" t="0"/>
          <a:stretch/>
        </p:blipFill>
        <p:spPr>
          <a:xfrm>
            <a:off x="5124450" y="1397000"/>
            <a:ext cx="3714750" cy="4749800"/>
          </a:xfrm>
          <a:prstGeom prst="rect">
            <a:avLst/>
          </a:prstGeom>
          <a:noFill/>
          <a:ln>
            <a:noFill/>
          </a:ln>
        </p:spPr>
      </p:pic>
      <p:sp>
        <p:nvSpPr>
          <p:cNvPr id="134" name="Google Shape;134;p4"/>
          <p:cNvSpPr txBox="1"/>
          <p:nvPr/>
        </p:nvSpPr>
        <p:spPr>
          <a:xfrm>
            <a:off x="6698425" y="3534750"/>
            <a:ext cx="262200" cy="52800"/>
          </a:xfrm>
          <a:prstGeom prst="rect">
            <a:avLst/>
          </a:prstGeom>
          <a:solidFill>
            <a:srgbClr val="FF0000"/>
          </a:solidFill>
          <a:ln cap="flat" cmpd="sng" w="9525">
            <a:solidFill>
              <a:schemeClr val="l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35" name="Google Shape;135;p4"/>
          <p:cNvSpPr/>
          <p:nvPr/>
        </p:nvSpPr>
        <p:spPr>
          <a:xfrm>
            <a:off x="5357812" y="4038600"/>
            <a:ext cx="1066800" cy="504825"/>
          </a:xfrm>
          <a:prstGeom prst="wedgeRectCallout">
            <a:avLst>
              <a:gd fmla="val 71364" name="adj1"/>
              <a:gd fmla="val -117330" name="adj2"/>
            </a:avLst>
          </a:prstGeom>
          <a:solidFill>
            <a:srgbClr val="FFFFFF"/>
          </a:solidFill>
          <a:ln cap="flat" cmpd="sng" w="9525">
            <a:solidFill>
              <a:srgbClr val="000000"/>
            </a:solidFill>
            <a:prstDash val="solid"/>
            <a:miter lim="800000"/>
            <a:headEnd len="sm" w="sm" type="none"/>
            <a:tailEnd len="sm" w="sm" type="none"/>
          </a:ln>
        </p:spPr>
        <p:txBody>
          <a:bodyPr anchorCtr="0" anchor="t" bIns="0" lIns="36575" spcFirstLastPara="1" rIns="0" wrap="square" tIns="27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a:solidFill>
                  <a:srgbClr val="000000"/>
                </a:solidFill>
                <a:latin typeface="Arial"/>
                <a:ea typeface="Arial"/>
                <a:cs typeface="Arial"/>
                <a:sym typeface="Arial"/>
              </a:rPr>
              <a:t>SITE LOCATION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5"/>
          <p:cNvSpPr txBox="1"/>
          <p:nvPr/>
        </p:nvSpPr>
        <p:spPr>
          <a:xfrm>
            <a:off x="7010400" y="6248400"/>
            <a:ext cx="1905000" cy="4572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2"/>
              </a:buClr>
              <a:buSzPts val="1000"/>
              <a:buFont typeface="Arial"/>
              <a:buNone/>
            </a:pPr>
            <a:fld id="{00000000-1234-1234-1234-123412341234}" type="slidenum">
              <a:rPr b="0" i="0" lang="en-US" sz="1000" u="none">
                <a:solidFill>
                  <a:schemeClr val="lt2"/>
                </a:solidFill>
                <a:latin typeface="Arial"/>
                <a:ea typeface="Arial"/>
                <a:cs typeface="Arial"/>
                <a:sym typeface="Arial"/>
              </a:rPr>
              <a:t>‹#›</a:t>
            </a:fld>
            <a:endParaRPr/>
          </a:p>
        </p:txBody>
      </p:sp>
      <p:sp>
        <p:nvSpPr>
          <p:cNvPr id="141" name="Google Shape;141;p5"/>
          <p:cNvSpPr txBox="1"/>
          <p:nvPr/>
        </p:nvSpPr>
        <p:spPr>
          <a:xfrm>
            <a:off x="304800" y="457200"/>
            <a:ext cx="8534400" cy="6858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lt2"/>
              </a:buClr>
              <a:buSzPts val="4000"/>
              <a:buFont typeface="Calibri"/>
              <a:buNone/>
            </a:pPr>
            <a:r>
              <a:rPr b="1" i="0" lang="en-US" sz="4000" u="none">
                <a:solidFill>
                  <a:schemeClr val="lt2"/>
                </a:solidFill>
                <a:latin typeface="Calibri"/>
                <a:ea typeface="Calibri"/>
                <a:cs typeface="Calibri"/>
                <a:sym typeface="Calibri"/>
              </a:rPr>
              <a:t>Project Location</a:t>
            </a:r>
            <a:endParaRPr/>
          </a:p>
        </p:txBody>
      </p:sp>
      <p:pic>
        <p:nvPicPr>
          <p:cNvPr id="142" name="Google Shape;142;p5"/>
          <p:cNvPicPr preferRelativeResize="0"/>
          <p:nvPr/>
        </p:nvPicPr>
        <p:blipFill rotWithShape="1">
          <a:blip r:embed="rId3">
            <a:alphaModFix/>
          </a:blip>
          <a:srcRect b="17037" l="6498" r="6498" t="8332"/>
          <a:stretch/>
        </p:blipFill>
        <p:spPr>
          <a:xfrm>
            <a:off x="1122362" y="1325562"/>
            <a:ext cx="6899275" cy="4572000"/>
          </a:xfrm>
          <a:prstGeom prst="rect">
            <a:avLst/>
          </a:prstGeom>
          <a:noFill/>
          <a:ln>
            <a:noFill/>
          </a:ln>
        </p:spPr>
      </p:pic>
      <p:pic>
        <p:nvPicPr>
          <p:cNvPr id="143" name="Google Shape;143;p5"/>
          <p:cNvPicPr preferRelativeResize="0"/>
          <p:nvPr/>
        </p:nvPicPr>
        <p:blipFill rotWithShape="1">
          <a:blip r:embed="rId4">
            <a:alphaModFix/>
          </a:blip>
          <a:srcRect b="9074" l="39697" r="41557" t="84258"/>
          <a:stretch/>
        </p:blipFill>
        <p:spPr>
          <a:xfrm>
            <a:off x="3406775" y="5943600"/>
            <a:ext cx="2330450" cy="6397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6"/>
          <p:cNvSpPr txBox="1"/>
          <p:nvPr/>
        </p:nvSpPr>
        <p:spPr>
          <a:xfrm>
            <a:off x="7010400" y="6248400"/>
            <a:ext cx="1905000" cy="4572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2"/>
              </a:buClr>
              <a:buSzPts val="1000"/>
              <a:buFont typeface="Arial"/>
              <a:buNone/>
            </a:pPr>
            <a:fld id="{00000000-1234-1234-1234-123412341234}" type="slidenum">
              <a:rPr b="0" i="0" lang="en-US" sz="1000" u="none">
                <a:solidFill>
                  <a:schemeClr val="lt2"/>
                </a:solidFill>
                <a:latin typeface="Arial"/>
                <a:ea typeface="Arial"/>
                <a:cs typeface="Arial"/>
                <a:sym typeface="Arial"/>
              </a:rPr>
              <a:t>‹#›</a:t>
            </a:fld>
            <a:endParaRPr/>
          </a:p>
        </p:txBody>
      </p:sp>
      <p:sp>
        <p:nvSpPr>
          <p:cNvPr id="153" name="Google Shape;153;p6"/>
          <p:cNvSpPr txBox="1"/>
          <p:nvPr/>
        </p:nvSpPr>
        <p:spPr>
          <a:xfrm>
            <a:off x="457200" y="1616075"/>
            <a:ext cx="4114800" cy="3375900"/>
          </a:xfrm>
          <a:prstGeom prst="rect">
            <a:avLst/>
          </a:prstGeom>
          <a:noFill/>
          <a:ln>
            <a:noFill/>
          </a:ln>
        </p:spPr>
        <p:txBody>
          <a:bodyPr anchorCtr="0" anchor="t" bIns="45700" lIns="91425" spcFirstLastPara="1" rIns="91425" wrap="square" tIns="45700">
            <a:spAutoFit/>
          </a:bodyPr>
          <a:lstStyle/>
          <a:p>
            <a:pPr indent="-355600" lvl="0" marL="457200" rtl="0" algn="l">
              <a:spcBef>
                <a:spcPts val="0"/>
              </a:spcBef>
              <a:spcAft>
                <a:spcPts val="0"/>
              </a:spcAft>
              <a:buClr>
                <a:schemeClr val="lt2"/>
              </a:buClr>
              <a:buSzPts val="2000"/>
              <a:buChar char="•"/>
            </a:pPr>
            <a:r>
              <a:rPr b="1" lang="en-US" sz="2000">
                <a:solidFill>
                  <a:schemeClr val="lt2"/>
                </a:solidFill>
                <a:latin typeface="Calibri"/>
                <a:ea typeface="Calibri"/>
                <a:cs typeface="Calibri"/>
                <a:sym typeface="Calibri"/>
              </a:rPr>
              <a:t>A portion of Asilomar Boulevard has a history of distress and settlement</a:t>
            </a:r>
            <a:endParaRPr/>
          </a:p>
          <a:p>
            <a:pPr indent="-355600" lvl="0" marL="457200" rtl="0" algn="l">
              <a:spcBef>
                <a:spcPts val="800"/>
              </a:spcBef>
              <a:spcAft>
                <a:spcPts val="0"/>
              </a:spcAft>
              <a:buClr>
                <a:schemeClr val="lt2"/>
              </a:buClr>
              <a:buSzPts val="2000"/>
              <a:buChar char="•"/>
            </a:pPr>
            <a:r>
              <a:rPr b="1" lang="en-US" sz="2000">
                <a:solidFill>
                  <a:schemeClr val="lt2"/>
                </a:solidFill>
                <a:latin typeface="Calibri"/>
                <a:ea typeface="Calibri"/>
                <a:cs typeface="Calibri"/>
                <a:sym typeface="Calibri"/>
              </a:rPr>
              <a:t>More severe cracks have been periodically filled in with sealers and/or asphaltic concrete</a:t>
            </a:r>
            <a:endParaRPr/>
          </a:p>
          <a:p>
            <a:pPr indent="-355600" lvl="0" marL="457200" rtl="0" algn="l">
              <a:spcBef>
                <a:spcPts val="800"/>
              </a:spcBef>
              <a:spcAft>
                <a:spcPts val="0"/>
              </a:spcAft>
              <a:buClr>
                <a:schemeClr val="lt2"/>
              </a:buClr>
              <a:buSzPts val="2000"/>
              <a:buChar char="•"/>
            </a:pPr>
            <a:r>
              <a:rPr b="1" lang="en-US" sz="2000">
                <a:solidFill>
                  <a:schemeClr val="lt2"/>
                </a:solidFill>
                <a:latin typeface="Calibri"/>
                <a:ea typeface="Calibri"/>
                <a:cs typeface="Calibri"/>
                <a:sym typeface="Calibri"/>
              </a:rPr>
              <a:t>Southern portion of the roadway has also been regraded and resurfaced, however cracks are forming again</a:t>
            </a:r>
            <a:endParaRPr b="1" sz="2000">
              <a:solidFill>
                <a:schemeClr val="lt2"/>
              </a:solidFill>
              <a:latin typeface="Calibri"/>
              <a:ea typeface="Calibri"/>
              <a:cs typeface="Calibri"/>
              <a:sym typeface="Calibri"/>
            </a:endParaRPr>
          </a:p>
        </p:txBody>
      </p:sp>
      <p:sp>
        <p:nvSpPr>
          <p:cNvPr id="154" name="Google Shape;154;p6"/>
          <p:cNvSpPr txBox="1"/>
          <p:nvPr/>
        </p:nvSpPr>
        <p:spPr>
          <a:xfrm>
            <a:off x="304800" y="457200"/>
            <a:ext cx="8534400" cy="6858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lt2"/>
              </a:buClr>
              <a:buSzPts val="4000"/>
              <a:buFont typeface="Calibri"/>
              <a:buNone/>
            </a:pPr>
            <a:r>
              <a:rPr b="1" i="0" lang="en-US" sz="4000" u="none">
                <a:solidFill>
                  <a:schemeClr val="lt2"/>
                </a:solidFill>
                <a:latin typeface="Calibri"/>
                <a:ea typeface="Calibri"/>
                <a:cs typeface="Calibri"/>
                <a:sym typeface="Calibri"/>
              </a:rPr>
              <a:t>Project History</a:t>
            </a:r>
            <a:endParaRPr/>
          </a:p>
        </p:txBody>
      </p:sp>
      <p:pic>
        <p:nvPicPr>
          <p:cNvPr id="155" name="Google Shape;155;p6"/>
          <p:cNvPicPr preferRelativeResize="0"/>
          <p:nvPr/>
        </p:nvPicPr>
        <p:blipFill rotWithShape="1">
          <a:blip r:embed="rId3">
            <a:alphaModFix/>
          </a:blip>
          <a:srcRect b="5622" l="8204" r="57052" t="25541"/>
          <a:stretch/>
        </p:blipFill>
        <p:spPr>
          <a:xfrm>
            <a:off x="4967287" y="1616075"/>
            <a:ext cx="3543300" cy="2193925"/>
          </a:xfrm>
          <a:prstGeom prst="rect">
            <a:avLst/>
          </a:prstGeom>
          <a:noFill/>
          <a:ln>
            <a:noFill/>
          </a:ln>
        </p:spPr>
      </p:pic>
      <p:pic>
        <p:nvPicPr>
          <p:cNvPr id="156" name="Google Shape;156;p6"/>
          <p:cNvPicPr preferRelativeResize="0"/>
          <p:nvPr/>
        </p:nvPicPr>
        <p:blipFill rotWithShape="1">
          <a:blip r:embed="rId4">
            <a:alphaModFix/>
          </a:blip>
          <a:srcRect b="3674" l="6077" r="55610" t="20418"/>
          <a:stretch/>
        </p:blipFill>
        <p:spPr>
          <a:xfrm>
            <a:off x="4967287" y="3886200"/>
            <a:ext cx="3543300" cy="2193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7"/>
          <p:cNvSpPr txBox="1"/>
          <p:nvPr/>
        </p:nvSpPr>
        <p:spPr>
          <a:xfrm>
            <a:off x="7010400" y="6248400"/>
            <a:ext cx="1905000" cy="4572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2"/>
              </a:buClr>
              <a:buSzPts val="1000"/>
              <a:buFont typeface="Arial"/>
              <a:buNone/>
            </a:pPr>
            <a:fld id="{00000000-1234-1234-1234-123412341234}" type="slidenum">
              <a:rPr b="0" i="0" lang="en-US" sz="1000" u="none">
                <a:solidFill>
                  <a:schemeClr val="lt2"/>
                </a:solidFill>
                <a:latin typeface="Arial"/>
                <a:ea typeface="Arial"/>
                <a:cs typeface="Arial"/>
                <a:sym typeface="Arial"/>
              </a:rPr>
              <a:t>‹#›</a:t>
            </a:fld>
            <a:endParaRPr/>
          </a:p>
        </p:txBody>
      </p:sp>
      <p:sp>
        <p:nvSpPr>
          <p:cNvPr id="162" name="Google Shape;162;p7"/>
          <p:cNvSpPr txBox="1"/>
          <p:nvPr/>
        </p:nvSpPr>
        <p:spPr>
          <a:xfrm>
            <a:off x="623887" y="1444625"/>
            <a:ext cx="8001000" cy="1893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lt2"/>
              </a:buClr>
              <a:buSzPts val="2800"/>
              <a:buFont typeface="Calibri"/>
              <a:buNone/>
            </a:pPr>
            <a:r>
              <a:rPr b="1" i="0" lang="en-US" sz="2800" u="none">
                <a:solidFill>
                  <a:schemeClr val="lt2"/>
                </a:solidFill>
                <a:latin typeface="Calibri"/>
                <a:ea typeface="Calibri"/>
                <a:cs typeface="Calibri"/>
                <a:sym typeface="Calibri"/>
              </a:rPr>
              <a:t>The fundamental purpose of the Proposed Project is to stabilize the portion of Asilomar Boulevard between Almar Avenue &amp; Wynola Street.</a:t>
            </a:r>
            <a:endParaRPr/>
          </a:p>
          <a:p>
            <a:pPr indent="0" lvl="0" marL="0" marR="0" rtl="0" algn="l">
              <a:lnSpc>
                <a:spcPct val="100000"/>
              </a:lnSpc>
              <a:spcBef>
                <a:spcPts val="600"/>
              </a:spcBef>
              <a:spcAft>
                <a:spcPts val="0"/>
              </a:spcAft>
              <a:buNone/>
            </a:pPr>
            <a:r>
              <a:t/>
            </a:r>
            <a:endParaRPr b="1" i="0" sz="2800" u="none">
              <a:solidFill>
                <a:schemeClr val="lt2"/>
              </a:solidFill>
              <a:latin typeface="Calibri"/>
              <a:ea typeface="Calibri"/>
              <a:cs typeface="Calibri"/>
              <a:sym typeface="Calibri"/>
            </a:endParaRPr>
          </a:p>
        </p:txBody>
      </p:sp>
      <p:sp>
        <p:nvSpPr>
          <p:cNvPr id="163" name="Google Shape;163;p7"/>
          <p:cNvSpPr txBox="1"/>
          <p:nvPr/>
        </p:nvSpPr>
        <p:spPr>
          <a:xfrm>
            <a:off x="304800" y="457200"/>
            <a:ext cx="8534400" cy="6858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lt2"/>
              </a:buClr>
              <a:buSzPts val="4000"/>
              <a:buFont typeface="Calibri"/>
              <a:buNone/>
            </a:pPr>
            <a:r>
              <a:rPr b="1" i="0" lang="en-US" sz="4000" u="none">
                <a:solidFill>
                  <a:schemeClr val="lt2"/>
                </a:solidFill>
                <a:latin typeface="Calibri"/>
                <a:ea typeface="Calibri"/>
                <a:cs typeface="Calibri"/>
                <a:sym typeface="Calibri"/>
              </a:rPr>
              <a:t>Project Objective</a:t>
            </a:r>
            <a:endParaRPr/>
          </a:p>
        </p:txBody>
      </p:sp>
      <p:pic>
        <p:nvPicPr>
          <p:cNvPr id="164" name="Google Shape;164;p7"/>
          <p:cNvPicPr preferRelativeResize="0"/>
          <p:nvPr/>
        </p:nvPicPr>
        <p:blipFill rotWithShape="1">
          <a:blip r:embed="rId3">
            <a:alphaModFix/>
          </a:blip>
          <a:srcRect b="0" l="0" r="0" t="0"/>
          <a:stretch/>
        </p:blipFill>
        <p:spPr>
          <a:xfrm>
            <a:off x="881875" y="2956375"/>
            <a:ext cx="7657673" cy="3239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8"/>
          <p:cNvSpPr txBox="1"/>
          <p:nvPr/>
        </p:nvSpPr>
        <p:spPr>
          <a:xfrm>
            <a:off x="7010400" y="6248400"/>
            <a:ext cx="1905000" cy="4572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2"/>
              </a:buClr>
              <a:buSzPts val="1000"/>
              <a:buFont typeface="Arial"/>
              <a:buNone/>
            </a:pPr>
            <a:fld id="{00000000-1234-1234-1234-123412341234}" type="slidenum">
              <a:rPr b="0" i="0" lang="en-US" sz="1000" u="none">
                <a:solidFill>
                  <a:schemeClr val="lt2"/>
                </a:solidFill>
                <a:latin typeface="Arial"/>
                <a:ea typeface="Arial"/>
                <a:cs typeface="Arial"/>
                <a:sym typeface="Arial"/>
              </a:rPr>
              <a:t>‹#›</a:t>
            </a:fld>
            <a:endParaRPr/>
          </a:p>
        </p:txBody>
      </p:sp>
      <p:sp>
        <p:nvSpPr>
          <p:cNvPr id="170" name="Google Shape;170;p8"/>
          <p:cNvSpPr txBox="1"/>
          <p:nvPr/>
        </p:nvSpPr>
        <p:spPr>
          <a:xfrm>
            <a:off x="623887" y="1295400"/>
            <a:ext cx="7834200" cy="5141100"/>
          </a:xfrm>
          <a:prstGeom prst="rect">
            <a:avLst/>
          </a:prstGeom>
          <a:noFill/>
          <a:ln>
            <a:noFill/>
          </a:ln>
        </p:spPr>
        <p:txBody>
          <a:bodyPr anchorCtr="0" anchor="t" bIns="45700" lIns="91425" spcFirstLastPara="1" rIns="91425" wrap="square" tIns="45700">
            <a:spAutoFit/>
          </a:bodyPr>
          <a:lstStyle/>
          <a:p>
            <a:pPr indent="-342900" lvl="0" marL="342900" rtl="0" algn="l">
              <a:spcBef>
                <a:spcPts val="0"/>
              </a:spcBef>
              <a:spcAft>
                <a:spcPts val="0"/>
              </a:spcAft>
              <a:buClr>
                <a:schemeClr val="lt2"/>
              </a:buClr>
              <a:buSzPts val="2800"/>
              <a:buChar char="•"/>
            </a:pPr>
            <a:r>
              <a:rPr b="1" lang="en-US" sz="2800">
                <a:solidFill>
                  <a:schemeClr val="lt2"/>
                </a:solidFill>
                <a:latin typeface="Calibri"/>
                <a:ea typeface="Calibri"/>
                <a:cs typeface="Calibri"/>
                <a:sym typeface="Calibri"/>
              </a:rPr>
              <a:t>Use a construction method called Cement-Deep Soil Mixing (CDSM), drilling will be performed within the ROW to form subsurface columns which will strengthen the material and stabilize the roadway</a:t>
            </a:r>
            <a:endParaRPr/>
          </a:p>
          <a:p>
            <a:pPr indent="-342900" lvl="0" marL="342900" rtl="0" algn="l">
              <a:spcBef>
                <a:spcPts val="600"/>
              </a:spcBef>
              <a:spcAft>
                <a:spcPts val="0"/>
              </a:spcAft>
              <a:buClr>
                <a:schemeClr val="lt2"/>
              </a:buClr>
              <a:buSzPts val="2800"/>
              <a:buChar char="•"/>
            </a:pPr>
            <a:r>
              <a:rPr b="1" lang="en-US" sz="2800">
                <a:solidFill>
                  <a:schemeClr val="lt2"/>
                </a:solidFill>
                <a:latin typeface="Calibri"/>
                <a:ea typeface="Calibri"/>
                <a:cs typeface="Calibri"/>
                <a:sym typeface="Calibri"/>
              </a:rPr>
              <a:t>Reconstruction of the street</a:t>
            </a:r>
            <a:endParaRPr/>
          </a:p>
          <a:p>
            <a:pPr indent="-342900" lvl="0" marL="342900" rtl="0" algn="l">
              <a:spcBef>
                <a:spcPts val="600"/>
              </a:spcBef>
              <a:spcAft>
                <a:spcPts val="0"/>
              </a:spcAft>
              <a:buClr>
                <a:schemeClr val="lt2"/>
              </a:buClr>
              <a:buSzPts val="2800"/>
              <a:buChar char="•"/>
            </a:pPr>
            <a:r>
              <a:rPr b="1" lang="en-US" sz="2800">
                <a:solidFill>
                  <a:schemeClr val="lt2"/>
                </a:solidFill>
                <a:latin typeface="Calibri"/>
                <a:ea typeface="Calibri"/>
                <a:cs typeface="Calibri"/>
                <a:sym typeface="Calibri"/>
              </a:rPr>
              <a:t>No work on the slope south of the Asilomar Boulevard right-of-way (ROW)</a:t>
            </a:r>
            <a:endParaRPr/>
          </a:p>
          <a:p>
            <a:pPr indent="-342900" lvl="0" marL="342900" rtl="0" algn="l">
              <a:spcBef>
                <a:spcPts val="600"/>
              </a:spcBef>
              <a:spcAft>
                <a:spcPts val="0"/>
              </a:spcAft>
              <a:buClr>
                <a:schemeClr val="lt2"/>
              </a:buClr>
              <a:buSzPts val="2800"/>
              <a:buChar char="•"/>
            </a:pPr>
            <a:r>
              <a:rPr b="1" lang="en-US" sz="2800">
                <a:solidFill>
                  <a:schemeClr val="lt2"/>
                </a:solidFill>
                <a:latin typeface="Calibri"/>
                <a:ea typeface="Calibri"/>
                <a:cs typeface="Calibri"/>
                <a:sym typeface="Calibri"/>
              </a:rPr>
              <a:t>Maintain the natural look of the existing slope south of Asilomar Boulevard</a:t>
            </a:r>
            <a:endParaRPr/>
          </a:p>
          <a:p>
            <a:pPr indent="0" lvl="0" marL="0" marR="0" rtl="0" algn="l">
              <a:lnSpc>
                <a:spcPct val="100000"/>
              </a:lnSpc>
              <a:spcBef>
                <a:spcPts val="600"/>
              </a:spcBef>
              <a:spcAft>
                <a:spcPts val="0"/>
              </a:spcAft>
              <a:buNone/>
            </a:pPr>
            <a:r>
              <a:t/>
            </a:r>
            <a:endParaRPr b="1" sz="2800">
              <a:solidFill>
                <a:schemeClr val="lt2"/>
              </a:solidFill>
              <a:latin typeface="Calibri"/>
              <a:ea typeface="Calibri"/>
              <a:cs typeface="Calibri"/>
              <a:sym typeface="Calibri"/>
            </a:endParaRPr>
          </a:p>
        </p:txBody>
      </p:sp>
      <p:sp>
        <p:nvSpPr>
          <p:cNvPr id="171" name="Google Shape;171;p8"/>
          <p:cNvSpPr txBox="1"/>
          <p:nvPr/>
        </p:nvSpPr>
        <p:spPr>
          <a:xfrm>
            <a:off x="304800" y="457200"/>
            <a:ext cx="8534400" cy="6858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lt2"/>
              </a:buClr>
              <a:buSzPts val="4000"/>
              <a:buFont typeface="Calibri"/>
              <a:buNone/>
            </a:pPr>
            <a:r>
              <a:rPr b="1" i="0" lang="en-US" sz="4000" u="none">
                <a:solidFill>
                  <a:schemeClr val="lt2"/>
                </a:solidFill>
                <a:latin typeface="Calibri"/>
                <a:ea typeface="Calibri"/>
                <a:cs typeface="Calibri"/>
                <a:sym typeface="Calibri"/>
              </a:rPr>
              <a:t>Project Description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9"/>
          <p:cNvPicPr preferRelativeResize="0"/>
          <p:nvPr/>
        </p:nvPicPr>
        <p:blipFill rotWithShape="1">
          <a:blip r:embed="rId3">
            <a:alphaModFix/>
          </a:blip>
          <a:srcRect b="0" l="0" r="5580" t="0"/>
          <a:stretch/>
        </p:blipFill>
        <p:spPr>
          <a:xfrm>
            <a:off x="2124200" y="1278300"/>
            <a:ext cx="5153326" cy="5333999"/>
          </a:xfrm>
          <a:prstGeom prst="rect">
            <a:avLst/>
          </a:prstGeom>
          <a:noFill/>
          <a:ln>
            <a:noFill/>
          </a:ln>
        </p:spPr>
      </p:pic>
      <p:sp>
        <p:nvSpPr>
          <p:cNvPr id="181" name="Google Shape;181;p9"/>
          <p:cNvSpPr txBox="1"/>
          <p:nvPr/>
        </p:nvSpPr>
        <p:spPr>
          <a:xfrm>
            <a:off x="7010400" y="6248400"/>
            <a:ext cx="1905000" cy="457200"/>
          </a:xfrm>
          <a:prstGeom prst="rect">
            <a:avLst/>
          </a:prstGeom>
          <a:noFill/>
          <a:ln>
            <a:noFill/>
          </a:ln>
        </p:spPr>
        <p:txBody>
          <a:bodyPr anchorCtr="0" anchor="ctr" bIns="46025" lIns="92075" spcFirstLastPara="1" rIns="92075" wrap="square" tIns="46025">
            <a:noAutofit/>
          </a:bodyPr>
          <a:lstStyle/>
          <a:p>
            <a:pPr indent="0" lvl="0" marL="0" marR="0" rtl="0" algn="r">
              <a:lnSpc>
                <a:spcPct val="100000"/>
              </a:lnSpc>
              <a:spcBef>
                <a:spcPts val="0"/>
              </a:spcBef>
              <a:spcAft>
                <a:spcPts val="0"/>
              </a:spcAft>
              <a:buClr>
                <a:schemeClr val="lt2"/>
              </a:buClr>
              <a:buSzPts val="1000"/>
              <a:buFont typeface="Arial"/>
              <a:buNone/>
            </a:pPr>
            <a:fld id="{00000000-1234-1234-1234-123412341234}" type="slidenum">
              <a:rPr b="0" i="0" lang="en-US" sz="1000" u="none">
                <a:solidFill>
                  <a:schemeClr val="lt2"/>
                </a:solidFill>
                <a:latin typeface="Arial"/>
                <a:ea typeface="Arial"/>
                <a:cs typeface="Arial"/>
                <a:sym typeface="Arial"/>
              </a:rPr>
              <a:t>‹#›</a:t>
            </a:fld>
            <a:endParaRPr/>
          </a:p>
        </p:txBody>
      </p:sp>
      <p:sp>
        <p:nvSpPr>
          <p:cNvPr id="182" name="Google Shape;182;p9"/>
          <p:cNvSpPr txBox="1"/>
          <p:nvPr/>
        </p:nvSpPr>
        <p:spPr>
          <a:xfrm>
            <a:off x="0" y="457200"/>
            <a:ext cx="9144000" cy="6858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lt2"/>
              </a:buClr>
              <a:buSzPts val="4000"/>
              <a:buFont typeface="Calibri"/>
              <a:buNone/>
            </a:pPr>
            <a:r>
              <a:rPr b="1" i="0" lang="en-US" sz="4000" u="none">
                <a:solidFill>
                  <a:schemeClr val="lt2"/>
                </a:solidFill>
                <a:latin typeface="Calibri"/>
                <a:ea typeface="Calibri"/>
                <a:cs typeface="Calibri"/>
                <a:sym typeface="Calibri"/>
              </a:rPr>
              <a:t>Proposed Project</a:t>
            </a:r>
            <a:endParaRPr/>
          </a:p>
        </p:txBody>
      </p:sp>
      <p:sp>
        <p:nvSpPr>
          <p:cNvPr id="183" name="Google Shape;183;p9"/>
          <p:cNvSpPr txBox="1"/>
          <p:nvPr/>
        </p:nvSpPr>
        <p:spPr>
          <a:xfrm>
            <a:off x="5602287" y="5999162"/>
            <a:ext cx="2551112" cy="3810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pic>
        <p:nvPicPr>
          <p:cNvPr id="184" name="Google Shape;184;p9"/>
          <p:cNvPicPr preferRelativeResize="0"/>
          <p:nvPr/>
        </p:nvPicPr>
        <p:blipFill rotWithShape="1">
          <a:blip r:embed="rId4">
            <a:alphaModFix/>
          </a:blip>
          <a:srcRect b="0" l="0" r="0" t="0"/>
          <a:stretch/>
        </p:blipFill>
        <p:spPr>
          <a:xfrm>
            <a:off x="6823150" y="1227775"/>
            <a:ext cx="1527175" cy="1382725"/>
          </a:xfrm>
          <a:prstGeom prst="rect">
            <a:avLst/>
          </a:prstGeom>
          <a:noFill/>
          <a:ln>
            <a:noFill/>
          </a:ln>
        </p:spPr>
      </p:pic>
      <p:cxnSp>
        <p:nvCxnSpPr>
          <p:cNvPr id="185" name="Google Shape;185;p9"/>
          <p:cNvCxnSpPr/>
          <p:nvPr/>
        </p:nvCxnSpPr>
        <p:spPr>
          <a:xfrm flipH="1">
            <a:off x="762000" y="2610500"/>
            <a:ext cx="2133600" cy="2209800"/>
          </a:xfrm>
          <a:prstGeom prst="straightConnector1">
            <a:avLst/>
          </a:prstGeom>
          <a:noFill/>
          <a:ln cap="flat" cmpd="sng" w="9525">
            <a:solidFill>
              <a:srgbClr val="009999"/>
            </a:solidFill>
            <a:prstDash val="solid"/>
            <a:miter lim="800000"/>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Default Design">
  <a:themeElements>
    <a:clrScheme name="Default Design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efault Design">
  <a:themeElements>
    <a:clrScheme name="Default Design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2008-10-02T22:56:05Z</dcterms:created>
  <dc:creator>Abid Chowdhry</dc:creator>
</cp:coreProperties>
</file>