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7" r:id="rId5"/>
  </p:sldMasterIdLst>
  <p:notesMasterIdLst>
    <p:notesMasterId r:id="rId32"/>
  </p:notesMasterIdLst>
  <p:sldIdLst>
    <p:sldId id="256" r:id="rId6"/>
    <p:sldId id="284" r:id="rId7"/>
    <p:sldId id="257" r:id="rId8"/>
    <p:sldId id="283" r:id="rId9"/>
    <p:sldId id="258" r:id="rId10"/>
    <p:sldId id="259" r:id="rId11"/>
    <p:sldId id="260" r:id="rId12"/>
    <p:sldId id="261" r:id="rId13"/>
    <p:sldId id="262" r:id="rId14"/>
    <p:sldId id="263" r:id="rId15"/>
    <p:sldId id="264" r:id="rId16"/>
    <p:sldId id="265" r:id="rId17"/>
    <p:sldId id="266" r:id="rId18"/>
    <p:sldId id="267" r:id="rId19"/>
    <p:sldId id="268" r:id="rId20"/>
    <p:sldId id="285" r:id="rId21"/>
    <p:sldId id="286" r:id="rId22"/>
    <p:sldId id="297" r:id="rId23"/>
    <p:sldId id="298" r:id="rId24"/>
    <p:sldId id="299" r:id="rId25"/>
    <p:sldId id="296" r:id="rId26"/>
    <p:sldId id="300" r:id="rId27"/>
    <p:sldId id="280" r:id="rId28"/>
    <p:sldId id="282" r:id="rId29"/>
    <p:sldId id="281" r:id="rId30"/>
    <p:sldId id="276" r:id="rId31"/>
  </p:sldIdLst>
  <p:sldSz cx="12192000" cy="6858000"/>
  <p:notesSz cx="6858000" cy="9144000"/>
  <p:embeddedFontLst>
    <p:embeddedFont>
      <p:font typeface="Poppins" panose="00000500000000000000" pitchFamily="2" charset="0"/>
      <p:regular r:id="rId33"/>
      <p:bold r:id="rId34"/>
      <p:italic r:id="rId35"/>
      <p:boldItalic r:id="rId36"/>
    </p:embeddedFont>
    <p:embeddedFont>
      <p:font typeface="Poppins ExtraBold" panose="00000900000000000000" pitchFamily="2" charset="0"/>
      <p:bold r:id="rId37"/>
      <p:boldItalic r:id="rId38"/>
    </p:embeddedFont>
    <p:embeddedFont>
      <p:font typeface="Poppins Light" panose="00000400000000000000" pitchFamily="2" charset="0"/>
      <p:regular r:id="rId39"/>
      <p:bold r:id="rId40"/>
      <p:italic r:id="rId41"/>
      <p:boldItalic r:id="rId42"/>
    </p:embeddedFont>
    <p:embeddedFont>
      <p:font typeface="Poppins Medium" panose="000006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7">
          <p15:clr>
            <a:srgbClr val="747775"/>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7" roundtripDataSignature="AMtx7mhACeSL/5cPNXdK4Ew6IffAym7N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B7F14-935F-F9CD-FD2E-39325A897138}" v="122" dt="2025-03-26T20:17:31.635"/>
    <p1510:client id="{37DD547F-D869-CD03-C5BA-E59B94A5A086}" v="409" dt="2025-03-27T00:39:36.152"/>
    <p1510:client id="{6087468B-D8D8-D450-46C8-63739D24E697}" v="35" dt="2025-03-27T21:42:47.151"/>
    <p1510:client id="{E2C1C5B1-9292-B45B-7872-6845E818F9BD}" v="124" dt="2025-03-27T02:44:09.612"/>
    <p1510:client id="{F1932D46-8A2C-F062-8189-1290438D3408}" v="8" dt="2025-03-26T22:50:44.428"/>
    <p1510:client id="{F825AE49-4222-B2DF-07E6-92E3A3E3340F}" v="193" dt="2025-03-27T16:12:05.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7"/>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t, Debra" userId="S::ddb0437@lausd.net::afd833e1-688d-49ee-96e6-8dbc014650c2" providerId="AD" clId="Web-{F1932D46-8A2C-F062-8189-1290438D3408}"/>
    <pc:docChg chg="modSld">
      <pc:chgData name="Bryant, Debra" userId="S::ddb0437@lausd.net::afd833e1-688d-49ee-96e6-8dbc014650c2" providerId="AD" clId="Web-{F1932D46-8A2C-F062-8189-1290438D3408}" dt="2025-03-26T22:50:44.428" v="4" actId="20577"/>
      <pc:docMkLst>
        <pc:docMk/>
      </pc:docMkLst>
      <pc:sldChg chg="modSp">
        <pc:chgData name="Bryant, Debra" userId="S::ddb0437@lausd.net::afd833e1-688d-49ee-96e6-8dbc014650c2" providerId="AD" clId="Web-{F1932D46-8A2C-F062-8189-1290438D3408}" dt="2025-03-26T22:50:44.428" v="4" actId="20577"/>
        <pc:sldMkLst>
          <pc:docMk/>
          <pc:sldMk cId="790928455" sldId="276"/>
        </pc:sldMkLst>
        <pc:spChg chg="mod">
          <ac:chgData name="Bryant, Debra" userId="S::ddb0437@lausd.net::afd833e1-688d-49ee-96e6-8dbc014650c2" providerId="AD" clId="Web-{F1932D46-8A2C-F062-8189-1290438D3408}" dt="2025-03-26T22:50:44.428" v="4" actId="20577"/>
          <ac:spMkLst>
            <pc:docMk/>
            <pc:sldMk cId="790928455" sldId="276"/>
            <ac:spMk id="511" creationId="{217229E4-EA8D-6B12-4D99-4386EDDD6642}"/>
          </ac:spMkLst>
        </pc:spChg>
      </pc:sldChg>
      <pc:sldChg chg="modSp">
        <pc:chgData name="Bryant, Debra" userId="S::ddb0437@lausd.net::afd833e1-688d-49ee-96e6-8dbc014650c2" providerId="AD" clId="Web-{F1932D46-8A2C-F062-8189-1290438D3408}" dt="2025-03-26T22:47:54.644" v="2" actId="20577"/>
        <pc:sldMkLst>
          <pc:docMk/>
          <pc:sldMk cId="0" sldId="280"/>
        </pc:sldMkLst>
        <pc:spChg chg="mod">
          <ac:chgData name="Bryant, Debra" userId="S::ddb0437@lausd.net::afd833e1-688d-49ee-96e6-8dbc014650c2" providerId="AD" clId="Web-{F1932D46-8A2C-F062-8189-1290438D3408}" dt="2025-03-26T22:47:54.644" v="2" actId="20577"/>
          <ac:spMkLst>
            <pc:docMk/>
            <pc:sldMk cId="0" sldId="280"/>
            <ac:spMk id="466" creationId="{00000000-0000-0000-0000-000000000000}"/>
          </ac:spMkLst>
        </pc:spChg>
      </pc:sldChg>
    </pc:docChg>
  </pc:docChgLst>
  <pc:docChgLst>
    <pc:chgData name="Bryant, Debra" userId="S::ddb0437@lausd.net::afd833e1-688d-49ee-96e6-8dbc014650c2" providerId="AD" clId="Web-{37DD547F-D869-CD03-C5BA-E59B94A5A086}"/>
    <pc:docChg chg="addSld delSld modSld">
      <pc:chgData name="Bryant, Debra" userId="S::ddb0437@lausd.net::afd833e1-688d-49ee-96e6-8dbc014650c2" providerId="AD" clId="Web-{37DD547F-D869-CD03-C5BA-E59B94A5A086}" dt="2025-03-27T00:39:36.152" v="237" actId="20577"/>
      <pc:docMkLst>
        <pc:docMk/>
      </pc:docMkLst>
      <pc:sldChg chg="modSp">
        <pc:chgData name="Bryant, Debra" userId="S::ddb0437@lausd.net::afd833e1-688d-49ee-96e6-8dbc014650c2" providerId="AD" clId="Web-{37DD547F-D869-CD03-C5BA-E59B94A5A086}" dt="2025-03-27T00:39:36.152" v="237" actId="20577"/>
        <pc:sldMkLst>
          <pc:docMk/>
          <pc:sldMk cId="0" sldId="257"/>
        </pc:sldMkLst>
        <pc:spChg chg="mod">
          <ac:chgData name="Bryant, Debra" userId="S::ddb0437@lausd.net::afd833e1-688d-49ee-96e6-8dbc014650c2" providerId="AD" clId="Web-{37DD547F-D869-CD03-C5BA-E59B94A5A086}" dt="2025-03-27T00:37:52.573" v="194" actId="20577"/>
          <ac:spMkLst>
            <pc:docMk/>
            <pc:sldMk cId="0" sldId="257"/>
            <ac:spMk id="332" creationId="{00000000-0000-0000-0000-000000000000}"/>
          </ac:spMkLst>
        </pc:spChg>
        <pc:spChg chg="mod">
          <ac:chgData name="Bryant, Debra" userId="S::ddb0437@lausd.net::afd833e1-688d-49ee-96e6-8dbc014650c2" providerId="AD" clId="Web-{37DD547F-D869-CD03-C5BA-E59B94A5A086}" dt="2025-03-27T00:38:04.792" v="202" actId="20577"/>
          <ac:spMkLst>
            <pc:docMk/>
            <pc:sldMk cId="0" sldId="257"/>
            <ac:spMk id="333" creationId="{00000000-0000-0000-0000-000000000000}"/>
          </ac:spMkLst>
        </pc:spChg>
        <pc:spChg chg="mod">
          <ac:chgData name="Bryant, Debra" userId="S::ddb0437@lausd.net::afd833e1-688d-49ee-96e6-8dbc014650c2" providerId="AD" clId="Web-{37DD547F-D869-CD03-C5BA-E59B94A5A086}" dt="2025-03-27T00:39:36.152" v="237" actId="20577"/>
          <ac:spMkLst>
            <pc:docMk/>
            <pc:sldMk cId="0" sldId="257"/>
            <ac:spMk id="335" creationId="{00000000-0000-0000-0000-000000000000}"/>
          </ac:spMkLst>
        </pc:spChg>
      </pc:sldChg>
      <pc:sldChg chg="del">
        <pc:chgData name="Bryant, Debra" userId="S::ddb0437@lausd.net::afd833e1-688d-49ee-96e6-8dbc014650c2" providerId="AD" clId="Web-{37DD547F-D869-CD03-C5BA-E59B94A5A086}" dt="2025-03-26T20:21:50.645" v="0"/>
        <pc:sldMkLst>
          <pc:docMk/>
          <pc:sldMk cId="0" sldId="269"/>
        </pc:sldMkLst>
      </pc:sldChg>
      <pc:sldChg chg="del">
        <pc:chgData name="Bryant, Debra" userId="S::ddb0437@lausd.net::afd833e1-688d-49ee-96e6-8dbc014650c2" providerId="AD" clId="Web-{37DD547F-D869-CD03-C5BA-E59B94A5A086}" dt="2025-03-26T20:21:53.614" v="1"/>
        <pc:sldMkLst>
          <pc:docMk/>
          <pc:sldMk cId="0" sldId="270"/>
        </pc:sldMkLst>
      </pc:sldChg>
      <pc:sldChg chg="del">
        <pc:chgData name="Bryant, Debra" userId="S::ddb0437@lausd.net::afd833e1-688d-49ee-96e6-8dbc014650c2" providerId="AD" clId="Web-{37DD547F-D869-CD03-C5BA-E59B94A5A086}" dt="2025-03-26T20:21:56.130" v="2"/>
        <pc:sldMkLst>
          <pc:docMk/>
          <pc:sldMk cId="0" sldId="271"/>
        </pc:sldMkLst>
      </pc:sldChg>
      <pc:sldChg chg="del">
        <pc:chgData name="Bryant, Debra" userId="S::ddb0437@lausd.net::afd833e1-688d-49ee-96e6-8dbc014650c2" providerId="AD" clId="Web-{37DD547F-D869-CD03-C5BA-E59B94A5A086}" dt="2025-03-26T20:21:58.505" v="3"/>
        <pc:sldMkLst>
          <pc:docMk/>
          <pc:sldMk cId="0" sldId="272"/>
        </pc:sldMkLst>
      </pc:sldChg>
      <pc:sldChg chg="del">
        <pc:chgData name="Bryant, Debra" userId="S::ddb0437@lausd.net::afd833e1-688d-49ee-96e6-8dbc014650c2" providerId="AD" clId="Web-{37DD547F-D869-CD03-C5BA-E59B94A5A086}" dt="2025-03-26T20:22:17.692" v="4"/>
        <pc:sldMkLst>
          <pc:docMk/>
          <pc:sldMk cId="0" sldId="273"/>
        </pc:sldMkLst>
      </pc:sldChg>
      <pc:sldChg chg="del">
        <pc:chgData name="Bryant, Debra" userId="S::ddb0437@lausd.net::afd833e1-688d-49ee-96e6-8dbc014650c2" providerId="AD" clId="Web-{37DD547F-D869-CD03-C5BA-E59B94A5A086}" dt="2025-03-26T20:22:20.755" v="5"/>
        <pc:sldMkLst>
          <pc:docMk/>
          <pc:sldMk cId="0" sldId="274"/>
        </pc:sldMkLst>
      </pc:sldChg>
      <pc:sldChg chg="modSp">
        <pc:chgData name="Bryant, Debra" userId="S::ddb0437@lausd.net::afd833e1-688d-49ee-96e6-8dbc014650c2" providerId="AD" clId="Web-{37DD547F-D869-CD03-C5BA-E59B94A5A086}" dt="2025-03-26T22:58:50.650" v="75" actId="14100"/>
        <pc:sldMkLst>
          <pc:docMk/>
          <pc:sldMk cId="0" sldId="280"/>
        </pc:sldMkLst>
        <pc:spChg chg="mod">
          <ac:chgData name="Bryant, Debra" userId="S::ddb0437@lausd.net::afd833e1-688d-49ee-96e6-8dbc014650c2" providerId="AD" clId="Web-{37DD547F-D869-CD03-C5BA-E59B94A5A086}" dt="2025-03-26T22:58:36.603" v="74" actId="14100"/>
          <ac:spMkLst>
            <pc:docMk/>
            <pc:sldMk cId="0" sldId="280"/>
            <ac:spMk id="466" creationId="{00000000-0000-0000-0000-000000000000}"/>
          </ac:spMkLst>
        </pc:spChg>
        <pc:spChg chg="mod">
          <ac:chgData name="Bryant, Debra" userId="S::ddb0437@lausd.net::afd833e1-688d-49ee-96e6-8dbc014650c2" providerId="AD" clId="Web-{37DD547F-D869-CD03-C5BA-E59B94A5A086}" dt="2025-03-26T22:58:50.650" v="75" actId="14100"/>
          <ac:spMkLst>
            <pc:docMk/>
            <pc:sldMk cId="0" sldId="280"/>
            <ac:spMk id="467" creationId="{00000000-0000-0000-0000-000000000000}"/>
          </ac:spMkLst>
        </pc:spChg>
      </pc:sldChg>
      <pc:sldChg chg="modSp add replId">
        <pc:chgData name="Bryant, Debra" userId="S::ddb0437@lausd.net::afd833e1-688d-49ee-96e6-8dbc014650c2" providerId="AD" clId="Web-{37DD547F-D869-CD03-C5BA-E59B94A5A086}" dt="2025-03-26T23:28:15.715" v="187" actId="14100"/>
        <pc:sldMkLst>
          <pc:docMk/>
          <pc:sldMk cId="3216371968" sldId="282"/>
        </pc:sldMkLst>
        <pc:spChg chg="mod">
          <ac:chgData name="Bryant, Debra" userId="S::ddb0437@lausd.net::afd833e1-688d-49ee-96e6-8dbc014650c2" providerId="AD" clId="Web-{37DD547F-D869-CD03-C5BA-E59B94A5A086}" dt="2025-03-26T23:26:18.495" v="186" actId="14100"/>
          <ac:spMkLst>
            <pc:docMk/>
            <pc:sldMk cId="3216371968" sldId="282"/>
            <ac:spMk id="466" creationId="{41117CE9-373B-3112-B350-31897B196F3F}"/>
          </ac:spMkLst>
        </pc:spChg>
        <pc:spChg chg="mod">
          <ac:chgData name="Bryant, Debra" userId="S::ddb0437@lausd.net::afd833e1-688d-49ee-96e6-8dbc014650c2" providerId="AD" clId="Web-{37DD547F-D869-CD03-C5BA-E59B94A5A086}" dt="2025-03-26T23:28:15.715" v="187" actId="14100"/>
          <ac:spMkLst>
            <pc:docMk/>
            <pc:sldMk cId="3216371968" sldId="282"/>
            <ac:spMk id="467" creationId="{C8084A6B-DE28-3CCA-C1A5-BCE09A2E9C36}"/>
          </ac:spMkLst>
        </pc:spChg>
      </pc:sldChg>
      <pc:sldChg chg="add replId">
        <pc:chgData name="Bryant, Debra" userId="S::ddb0437@lausd.net::afd833e1-688d-49ee-96e6-8dbc014650c2" providerId="AD" clId="Web-{37DD547F-D869-CD03-C5BA-E59B94A5A086}" dt="2025-03-27T00:37:34.214" v="188"/>
        <pc:sldMkLst>
          <pc:docMk/>
          <pc:sldMk cId="3304840700" sldId="283"/>
        </pc:sldMkLst>
      </pc:sldChg>
    </pc:docChg>
  </pc:docChgLst>
  <pc:docChgLst>
    <pc:chgData name="Chait, Andres" userId="S::andres.chait@lausd.net::a39ce373-d940-47af-bef2-2d2eb52c4b1d" providerId="AD" clId="Web-{E2C1C5B1-9292-B45B-7872-6845E818F9BD}"/>
    <pc:docChg chg="modSld">
      <pc:chgData name="Chait, Andres" userId="S::andres.chait@lausd.net::a39ce373-d940-47af-bef2-2d2eb52c4b1d" providerId="AD" clId="Web-{E2C1C5B1-9292-B45B-7872-6845E818F9BD}" dt="2025-03-27T02:44:09.612" v="67" actId="20577"/>
      <pc:docMkLst>
        <pc:docMk/>
      </pc:docMkLst>
      <pc:sldChg chg="modSp">
        <pc:chgData name="Chait, Andres" userId="S::andres.chait@lausd.net::a39ce373-d940-47af-bef2-2d2eb52c4b1d" providerId="AD" clId="Web-{E2C1C5B1-9292-B45B-7872-6845E818F9BD}" dt="2025-03-27T02:41:58.118" v="1" actId="20577"/>
        <pc:sldMkLst>
          <pc:docMk/>
          <pc:sldMk cId="0" sldId="259"/>
        </pc:sldMkLst>
        <pc:spChg chg="mod">
          <ac:chgData name="Chait, Andres" userId="S::andres.chait@lausd.net::a39ce373-d940-47af-bef2-2d2eb52c4b1d" providerId="AD" clId="Web-{E2C1C5B1-9292-B45B-7872-6845E818F9BD}" dt="2025-03-27T02:41:58.118" v="1" actId="20577"/>
          <ac:spMkLst>
            <pc:docMk/>
            <pc:sldMk cId="0" sldId="259"/>
            <ac:spMk id="353" creationId="{00000000-0000-0000-0000-000000000000}"/>
          </ac:spMkLst>
        </pc:spChg>
      </pc:sldChg>
      <pc:sldChg chg="modSp">
        <pc:chgData name="Chait, Andres" userId="S::andres.chait@lausd.net::a39ce373-d940-47af-bef2-2d2eb52c4b1d" providerId="AD" clId="Web-{E2C1C5B1-9292-B45B-7872-6845E818F9BD}" dt="2025-03-27T02:44:09.612" v="67" actId="20577"/>
        <pc:sldMkLst>
          <pc:docMk/>
          <pc:sldMk cId="3216371968" sldId="282"/>
        </pc:sldMkLst>
        <pc:spChg chg="mod">
          <ac:chgData name="Chait, Andres" userId="S::andres.chait@lausd.net::a39ce373-d940-47af-bef2-2d2eb52c4b1d" providerId="AD" clId="Web-{E2C1C5B1-9292-B45B-7872-6845E818F9BD}" dt="2025-03-27T02:44:09.612" v="67" actId="20577"/>
          <ac:spMkLst>
            <pc:docMk/>
            <pc:sldMk cId="3216371968" sldId="282"/>
            <ac:spMk id="466" creationId="{41117CE9-373B-3112-B350-31897B196F3F}"/>
          </ac:spMkLst>
        </pc:spChg>
      </pc:sldChg>
    </pc:docChg>
  </pc:docChgLst>
  <pc:docChgLst>
    <pc:chgData name="Torres, Carlos" userId="S::carlos.torres@lausd.net::d0fbcd24-e363-4b87-98d6-19acbbe7606b" providerId="AD" clId="Web-{6087468B-D8D8-D450-46C8-63739D24E697}"/>
    <pc:docChg chg="addSld delSld">
      <pc:chgData name="Torres, Carlos" userId="S::carlos.torres@lausd.net::d0fbcd24-e363-4b87-98d6-19acbbe7606b" providerId="AD" clId="Web-{6087468B-D8D8-D450-46C8-63739D24E697}" dt="2025-03-27T21:42:47.151" v="34"/>
      <pc:docMkLst>
        <pc:docMk/>
      </pc:docMkLst>
      <pc:sldChg chg="add">
        <pc:chgData name="Torres, Carlos" userId="S::carlos.torres@lausd.net::d0fbcd24-e363-4b87-98d6-19acbbe7606b" providerId="AD" clId="Web-{6087468B-D8D8-D450-46C8-63739D24E697}" dt="2025-03-27T21:41:42.446" v="28"/>
        <pc:sldMkLst>
          <pc:docMk/>
          <pc:sldMk cId="270812278" sldId="285"/>
        </pc:sldMkLst>
      </pc:sldChg>
      <pc:sldChg chg="add del">
        <pc:chgData name="Torres, Carlos" userId="S::carlos.torres@lausd.net::d0fbcd24-e363-4b87-98d6-19acbbe7606b" providerId="AD" clId="Web-{6087468B-D8D8-D450-46C8-63739D24E697}" dt="2025-03-27T21:40:03.067" v="27"/>
        <pc:sldMkLst>
          <pc:docMk/>
          <pc:sldMk cId="1373018304" sldId="285"/>
        </pc:sldMkLst>
      </pc:sldChg>
      <pc:sldChg chg="add del">
        <pc:chgData name="Torres, Carlos" userId="S::carlos.torres@lausd.net::d0fbcd24-e363-4b87-98d6-19acbbe7606b" providerId="AD" clId="Web-{6087468B-D8D8-D450-46C8-63739D24E697}" dt="2025-03-27T21:39:34.613" v="13"/>
        <pc:sldMkLst>
          <pc:docMk/>
          <pc:sldMk cId="3875849949" sldId="285"/>
        </pc:sldMkLst>
      </pc:sldChg>
      <pc:sldChg chg="add del">
        <pc:chgData name="Torres, Carlos" userId="S::carlos.torres@lausd.net::d0fbcd24-e363-4b87-98d6-19acbbe7606b" providerId="AD" clId="Web-{6087468B-D8D8-D450-46C8-63739D24E697}" dt="2025-03-27T21:40:03.067" v="26"/>
        <pc:sldMkLst>
          <pc:docMk/>
          <pc:sldMk cId="3239484819" sldId="286"/>
        </pc:sldMkLst>
      </pc:sldChg>
      <pc:sldChg chg="add del">
        <pc:chgData name="Torres, Carlos" userId="S::carlos.torres@lausd.net::d0fbcd24-e363-4b87-98d6-19acbbe7606b" providerId="AD" clId="Web-{6087468B-D8D8-D450-46C8-63739D24E697}" dt="2025-03-27T21:39:34.613" v="12"/>
        <pc:sldMkLst>
          <pc:docMk/>
          <pc:sldMk cId="3372172591" sldId="286"/>
        </pc:sldMkLst>
      </pc:sldChg>
      <pc:sldChg chg="add">
        <pc:chgData name="Torres, Carlos" userId="S::carlos.torres@lausd.net::d0fbcd24-e363-4b87-98d6-19acbbe7606b" providerId="AD" clId="Web-{6087468B-D8D8-D450-46C8-63739D24E697}" dt="2025-03-27T21:41:50.383" v="29"/>
        <pc:sldMkLst>
          <pc:docMk/>
          <pc:sldMk cId="4227926148" sldId="286"/>
        </pc:sldMkLst>
      </pc:sldChg>
      <pc:sldChg chg="add del">
        <pc:chgData name="Torres, Carlos" userId="S::carlos.torres@lausd.net::d0fbcd24-e363-4b87-98d6-19acbbe7606b" providerId="AD" clId="Web-{6087468B-D8D8-D450-46C8-63739D24E697}" dt="2025-03-27T21:42:35.853" v="33"/>
        <pc:sldMkLst>
          <pc:docMk/>
          <pc:sldMk cId="3163755131" sldId="296"/>
        </pc:sldMkLst>
      </pc:sldChg>
      <pc:sldChg chg="add del">
        <pc:chgData name="Torres, Carlos" userId="S::carlos.torres@lausd.net::d0fbcd24-e363-4b87-98d6-19acbbe7606b" providerId="AD" clId="Web-{6087468B-D8D8-D450-46C8-63739D24E697}" dt="2025-03-27T21:41:59.149" v="30"/>
        <pc:sldMkLst>
          <pc:docMk/>
          <pc:sldMk cId="914789258" sldId="297"/>
        </pc:sldMkLst>
      </pc:sldChg>
      <pc:sldChg chg="add del">
        <pc:chgData name="Torres, Carlos" userId="S::carlos.torres@lausd.net::d0fbcd24-e363-4b87-98d6-19acbbe7606b" providerId="AD" clId="Web-{6087468B-D8D8-D450-46C8-63739D24E697}" dt="2025-03-27T21:40:03.067" v="24"/>
        <pc:sldMkLst>
          <pc:docMk/>
          <pc:sldMk cId="467327816" sldId="298"/>
        </pc:sldMkLst>
      </pc:sldChg>
      <pc:sldChg chg="add del">
        <pc:chgData name="Torres, Carlos" userId="S::carlos.torres@lausd.net::d0fbcd24-e363-4b87-98d6-19acbbe7606b" providerId="AD" clId="Web-{6087468B-D8D8-D450-46C8-63739D24E697}" dt="2025-03-27T21:39:34.613" v="10"/>
        <pc:sldMkLst>
          <pc:docMk/>
          <pc:sldMk cId="1864779811" sldId="298"/>
        </pc:sldMkLst>
      </pc:sldChg>
      <pc:sldChg chg="add">
        <pc:chgData name="Torres, Carlos" userId="S::carlos.torres@lausd.net::d0fbcd24-e363-4b87-98d6-19acbbe7606b" providerId="AD" clId="Web-{6087468B-D8D8-D450-46C8-63739D24E697}" dt="2025-03-27T21:42:09.196" v="31"/>
        <pc:sldMkLst>
          <pc:docMk/>
          <pc:sldMk cId="2138181872" sldId="298"/>
        </pc:sldMkLst>
      </pc:sldChg>
      <pc:sldChg chg="add">
        <pc:chgData name="Torres, Carlos" userId="S::carlos.torres@lausd.net::d0fbcd24-e363-4b87-98d6-19acbbe7606b" providerId="AD" clId="Web-{6087468B-D8D8-D450-46C8-63739D24E697}" dt="2025-03-27T21:42:22.634" v="32"/>
        <pc:sldMkLst>
          <pc:docMk/>
          <pc:sldMk cId="1518402962" sldId="299"/>
        </pc:sldMkLst>
      </pc:sldChg>
      <pc:sldChg chg="add del">
        <pc:chgData name="Torres, Carlos" userId="S::carlos.torres@lausd.net::d0fbcd24-e363-4b87-98d6-19acbbe7606b" providerId="AD" clId="Web-{6087468B-D8D8-D450-46C8-63739D24E697}" dt="2025-03-27T21:39:34.613" v="9"/>
        <pc:sldMkLst>
          <pc:docMk/>
          <pc:sldMk cId="2039357553" sldId="299"/>
        </pc:sldMkLst>
      </pc:sldChg>
      <pc:sldChg chg="add del">
        <pc:chgData name="Torres, Carlos" userId="S::carlos.torres@lausd.net::d0fbcd24-e363-4b87-98d6-19acbbe7606b" providerId="AD" clId="Web-{6087468B-D8D8-D450-46C8-63739D24E697}" dt="2025-03-27T21:40:03.067" v="23"/>
        <pc:sldMkLst>
          <pc:docMk/>
          <pc:sldMk cId="4123520004" sldId="299"/>
        </pc:sldMkLst>
      </pc:sldChg>
      <pc:sldChg chg="add">
        <pc:chgData name="Torres, Carlos" userId="S::carlos.torres@lausd.net::d0fbcd24-e363-4b87-98d6-19acbbe7606b" providerId="AD" clId="Web-{6087468B-D8D8-D450-46C8-63739D24E697}" dt="2025-03-27T21:42:47.151" v="34"/>
        <pc:sldMkLst>
          <pc:docMk/>
          <pc:sldMk cId="54486220" sldId="300"/>
        </pc:sldMkLst>
      </pc:sldChg>
      <pc:sldChg chg="add del">
        <pc:chgData name="Torres, Carlos" userId="S::carlos.torres@lausd.net::d0fbcd24-e363-4b87-98d6-19acbbe7606b" providerId="AD" clId="Web-{6087468B-D8D8-D450-46C8-63739D24E697}" dt="2025-03-27T21:39:34.598" v="7"/>
        <pc:sldMkLst>
          <pc:docMk/>
          <pc:sldMk cId="1840096930" sldId="300"/>
        </pc:sldMkLst>
      </pc:sldChg>
      <pc:sldChg chg="add del">
        <pc:chgData name="Torres, Carlos" userId="S::carlos.torres@lausd.net::d0fbcd24-e363-4b87-98d6-19acbbe7606b" providerId="AD" clId="Web-{6087468B-D8D8-D450-46C8-63739D24E697}" dt="2025-03-27T21:40:03.052" v="21"/>
        <pc:sldMkLst>
          <pc:docMk/>
          <pc:sldMk cId="3142764591" sldId="300"/>
        </pc:sldMkLst>
      </pc:sldChg>
    </pc:docChg>
  </pc:docChgLst>
  <pc:docChgLst>
    <pc:chgData name="Bryant, Debra" userId="S::ddb0437@lausd.net::afd833e1-688d-49ee-96e6-8dbc014650c2" providerId="AD" clId="Web-{F825AE49-4222-B2DF-07E6-92E3A3E3340F}"/>
    <pc:docChg chg="addSld modSld sldOrd">
      <pc:chgData name="Bryant, Debra" userId="S::ddb0437@lausd.net::afd833e1-688d-49ee-96e6-8dbc014650c2" providerId="AD" clId="Web-{F825AE49-4222-B2DF-07E6-92E3A3E3340F}" dt="2025-03-27T16:12:05.074" v="109"/>
      <pc:docMkLst>
        <pc:docMk/>
      </pc:docMkLst>
      <pc:sldChg chg="modSp ord">
        <pc:chgData name="Bryant, Debra" userId="S::ddb0437@lausd.net::afd833e1-688d-49ee-96e6-8dbc014650c2" providerId="AD" clId="Web-{F825AE49-4222-B2DF-07E6-92E3A3E3340F}" dt="2025-03-27T16:12:05.074" v="109"/>
        <pc:sldMkLst>
          <pc:docMk/>
          <pc:sldMk cId="0" sldId="257"/>
        </pc:sldMkLst>
        <pc:spChg chg="mod">
          <ac:chgData name="Bryant, Debra" userId="S::ddb0437@lausd.net::afd833e1-688d-49ee-96e6-8dbc014650c2" providerId="AD" clId="Web-{F825AE49-4222-B2DF-07E6-92E3A3E3340F}" dt="2025-03-27T16:11:38.245" v="107" actId="20577"/>
          <ac:spMkLst>
            <pc:docMk/>
            <pc:sldMk cId="0" sldId="257"/>
            <ac:spMk id="332" creationId="{00000000-0000-0000-0000-000000000000}"/>
          </ac:spMkLst>
        </pc:spChg>
      </pc:sldChg>
      <pc:sldChg chg="modSp add replId">
        <pc:chgData name="Bryant, Debra" userId="S::ddb0437@lausd.net::afd833e1-688d-49ee-96e6-8dbc014650c2" providerId="AD" clId="Web-{F825AE49-4222-B2DF-07E6-92E3A3E3340F}" dt="2025-03-27T16:11:02.321" v="105" actId="20577"/>
        <pc:sldMkLst>
          <pc:docMk/>
          <pc:sldMk cId="3766597120" sldId="284"/>
        </pc:sldMkLst>
        <pc:spChg chg="mod">
          <ac:chgData name="Bryant, Debra" userId="S::ddb0437@lausd.net::afd833e1-688d-49ee-96e6-8dbc014650c2" providerId="AD" clId="Web-{F825AE49-4222-B2DF-07E6-92E3A3E3340F}" dt="2025-03-27T16:10:38.649" v="101" actId="14100"/>
          <ac:spMkLst>
            <pc:docMk/>
            <pc:sldMk cId="3766597120" sldId="284"/>
            <ac:spMk id="332" creationId="{3AAB65AF-AFF5-CB08-DEB0-202095CF3D9C}"/>
          </ac:spMkLst>
        </pc:spChg>
        <pc:spChg chg="mod">
          <ac:chgData name="Bryant, Debra" userId="S::ddb0437@lausd.net::afd833e1-688d-49ee-96e6-8dbc014650c2" providerId="AD" clId="Web-{F825AE49-4222-B2DF-07E6-92E3A3E3340F}" dt="2025-03-27T16:11:02.321" v="105" actId="20577"/>
          <ac:spMkLst>
            <pc:docMk/>
            <pc:sldMk cId="3766597120" sldId="284"/>
            <ac:spMk id="333" creationId="{0FF92AE1-9E8A-C34F-2E66-9BE35844F266}"/>
          </ac:spMkLst>
        </pc:spChg>
        <pc:spChg chg="mod">
          <ac:chgData name="Bryant, Debra" userId="S::ddb0437@lausd.net::afd833e1-688d-49ee-96e6-8dbc014650c2" providerId="AD" clId="Web-{F825AE49-4222-B2DF-07E6-92E3A3E3340F}" dt="2025-03-27T16:10:18.632" v="97" actId="20577"/>
          <ac:spMkLst>
            <pc:docMk/>
            <pc:sldMk cId="3766597120" sldId="284"/>
            <ac:spMk id="335" creationId="{B2F005B1-C217-FCC0-DCEE-406B7F9DE930}"/>
          </ac:spMkLst>
        </pc:spChg>
      </pc:sldChg>
    </pc:docChg>
  </pc:docChgLst>
  <pc:docChgLst>
    <pc:chgData name="Chait, Andres" userId="S::andres.chait@lausd.net::a39ce373-d940-47af-bef2-2d2eb52c4b1d" providerId="AD" clId="Web-{034B7F14-935F-F9CD-FD2E-39325A897138}"/>
    <pc:docChg chg="modSld">
      <pc:chgData name="Chait, Andres" userId="S::andres.chait@lausd.net::a39ce373-d940-47af-bef2-2d2eb52c4b1d" providerId="AD" clId="Web-{034B7F14-935F-F9CD-FD2E-39325A897138}" dt="2025-03-26T20:17:31.635" v="65" actId="1076"/>
      <pc:docMkLst>
        <pc:docMk/>
      </pc:docMkLst>
      <pc:sldChg chg="modSp">
        <pc:chgData name="Chait, Andres" userId="S::andres.chait@lausd.net::a39ce373-d940-47af-bef2-2d2eb52c4b1d" providerId="AD" clId="Web-{034B7F14-935F-F9CD-FD2E-39325A897138}" dt="2025-03-26T20:16:45.307" v="29" actId="1076"/>
        <pc:sldMkLst>
          <pc:docMk/>
          <pc:sldMk cId="0" sldId="261"/>
        </pc:sldMkLst>
        <pc:spChg chg="mod">
          <ac:chgData name="Chait, Andres" userId="S::andres.chait@lausd.net::a39ce373-d940-47af-bef2-2d2eb52c4b1d" providerId="AD" clId="Web-{034B7F14-935F-F9CD-FD2E-39325A897138}" dt="2025-03-26T20:16:38.885" v="28" actId="14100"/>
          <ac:spMkLst>
            <pc:docMk/>
            <pc:sldMk cId="0" sldId="261"/>
            <ac:spMk id="368" creationId="{00000000-0000-0000-0000-000000000000}"/>
          </ac:spMkLst>
        </pc:spChg>
        <pc:spChg chg="mod">
          <ac:chgData name="Chait, Andres" userId="S::andres.chait@lausd.net::a39ce373-d940-47af-bef2-2d2eb52c4b1d" providerId="AD" clId="Web-{034B7F14-935F-F9CD-FD2E-39325A897138}" dt="2025-03-26T20:16:30.447" v="25" actId="20577"/>
          <ac:spMkLst>
            <pc:docMk/>
            <pc:sldMk cId="0" sldId="261"/>
            <ac:spMk id="371" creationId="{00000000-0000-0000-0000-000000000000}"/>
          </ac:spMkLst>
        </pc:spChg>
        <pc:picChg chg="mod">
          <ac:chgData name="Chait, Andres" userId="S::andres.chait@lausd.net::a39ce373-d940-47af-bef2-2d2eb52c4b1d" providerId="AD" clId="Web-{034B7F14-935F-F9CD-FD2E-39325A897138}" dt="2025-03-26T20:16:45.307" v="29" actId="1076"/>
          <ac:picMkLst>
            <pc:docMk/>
            <pc:sldMk cId="0" sldId="261"/>
            <ac:picMk id="369" creationId="{00000000-0000-0000-0000-000000000000}"/>
          </ac:picMkLst>
        </pc:picChg>
      </pc:sldChg>
      <pc:sldChg chg="modSp">
        <pc:chgData name="Chait, Andres" userId="S::andres.chait@lausd.net::a39ce373-d940-47af-bef2-2d2eb52c4b1d" providerId="AD" clId="Web-{034B7F14-935F-F9CD-FD2E-39325A897138}" dt="2025-03-26T20:17:31.635" v="65" actId="1076"/>
        <pc:sldMkLst>
          <pc:docMk/>
          <pc:sldMk cId="0" sldId="264"/>
        </pc:sldMkLst>
        <pc:spChg chg="mod">
          <ac:chgData name="Chait, Andres" userId="S::andres.chait@lausd.net::a39ce373-d940-47af-bef2-2d2eb52c4b1d" providerId="AD" clId="Web-{034B7F14-935F-F9CD-FD2E-39325A897138}" dt="2025-03-26T20:17:27.635" v="64" actId="14100"/>
          <ac:spMkLst>
            <pc:docMk/>
            <pc:sldMk cId="0" sldId="264"/>
            <ac:spMk id="401" creationId="{00000000-0000-0000-0000-000000000000}"/>
          </ac:spMkLst>
        </pc:spChg>
        <pc:spChg chg="mod">
          <ac:chgData name="Chait, Andres" userId="S::andres.chait@lausd.net::a39ce373-d940-47af-bef2-2d2eb52c4b1d" providerId="AD" clId="Web-{034B7F14-935F-F9CD-FD2E-39325A897138}" dt="2025-03-26T20:17:22.150" v="61" actId="20577"/>
          <ac:spMkLst>
            <pc:docMk/>
            <pc:sldMk cId="0" sldId="264"/>
            <ac:spMk id="403" creationId="{00000000-0000-0000-0000-000000000000}"/>
          </ac:spMkLst>
        </pc:spChg>
        <pc:picChg chg="mod">
          <ac:chgData name="Chait, Andres" userId="S::andres.chait@lausd.net::a39ce373-d940-47af-bef2-2d2eb52c4b1d" providerId="AD" clId="Web-{034B7F14-935F-F9CD-FD2E-39325A897138}" dt="2025-03-26T20:17:31.635" v="65" actId="1076"/>
          <ac:picMkLst>
            <pc:docMk/>
            <pc:sldMk cId="0" sldId="264"/>
            <ac:picMk id="40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5713527f5b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5713527f5b_0_4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5713527f5b_0_4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4329cdc91c_4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4329cdc91c_4_147:notes"/>
          <p:cNvSpPr txBox="1">
            <a:spLocks noGrp="1"/>
          </p:cNvSpPr>
          <p:nvPr>
            <p:ph type="body" idx="1"/>
          </p:nvPr>
        </p:nvSpPr>
        <p:spPr>
          <a:xfrm>
            <a:off x="685800" y="4400550"/>
            <a:ext cx="5486400" cy="360045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90" name="Google Shape;390;g34329cdc91c_4_147:notes"/>
          <p:cNvSpPr txBox="1">
            <a:spLocks noGrp="1"/>
          </p:cNvSpPr>
          <p:nvPr>
            <p:ph type="sldNum" idx="12"/>
          </p:nvPr>
        </p:nvSpPr>
        <p:spPr>
          <a:xfrm>
            <a:off x="3884614" y="8685217"/>
            <a:ext cx="2971800" cy="458787"/>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10</a:t>
            </a:fld>
            <a:endParaRPr sz="11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4329cdc91c_4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34329cdc91c_4_155: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99" name="Google Shape;399;g34329cdc91c_4_155: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11</a:t>
            </a:fld>
            <a:endParaRPr sz="11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329cdc91c_4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34329cdc91c_4_163: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408" name="Google Shape;408;g34329cdc91c_4_163: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12</a:t>
            </a:fld>
            <a:endParaRPr sz="11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4329cdc91c_4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4329cdc91c_4_175:notes"/>
          <p:cNvSpPr txBox="1">
            <a:spLocks noGrp="1"/>
          </p:cNvSpPr>
          <p:nvPr>
            <p:ph type="body" idx="1"/>
          </p:nvPr>
        </p:nvSpPr>
        <p:spPr>
          <a:xfrm>
            <a:off x="685800" y="4400550"/>
            <a:ext cx="5486400" cy="360045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421" name="Google Shape;421;g34329cdc91c_4_175:notes"/>
          <p:cNvSpPr txBox="1">
            <a:spLocks noGrp="1"/>
          </p:cNvSpPr>
          <p:nvPr>
            <p:ph type="sldNum" idx="12"/>
          </p:nvPr>
        </p:nvSpPr>
        <p:spPr>
          <a:xfrm>
            <a:off x="3884614" y="8685217"/>
            <a:ext cx="2971800" cy="458787"/>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13</a:t>
            </a:fld>
            <a:endParaRPr sz="11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4329cdc91c_4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4329cdc91c_4_183: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430" name="Google Shape;430;g34329cdc91c_4_183: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14</a:t>
            </a:fld>
            <a:endParaRPr sz="11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4329cdc91c_4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4329cdc91c_4_191: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439" name="Google Shape;439;g34329cdc91c_4_191: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15</a:t>
            </a:fld>
            <a:endParaRPr sz="11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3f8eb4c598_12_35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3f8eb4c598_12_35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3f8eb4c598_11_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33f8eb4c598_1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6FEE5D05-0473-F528-0A40-0B6F45240DF5}"/>
            </a:ext>
          </a:extLst>
        </p:cNvPr>
        <p:cNvGrpSpPr/>
        <p:nvPr/>
      </p:nvGrpSpPr>
      <p:grpSpPr>
        <a:xfrm>
          <a:off x="0" y="0"/>
          <a:ext cx="0" cy="0"/>
          <a:chOff x="0" y="0"/>
          <a:chExt cx="0" cy="0"/>
        </a:xfrm>
      </p:grpSpPr>
      <p:sp>
        <p:nvSpPr>
          <p:cNvPr id="247" name="Google Shape;247;g33f8eb4c598_11_7:notes">
            <a:extLst>
              <a:ext uri="{FF2B5EF4-FFF2-40B4-BE49-F238E27FC236}">
                <a16:creationId xmlns:a16="http://schemas.microsoft.com/office/drawing/2014/main" id="{53AA527F-E696-23E4-BE27-5E401F781EA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33f8eb4c598_11_7:notes">
            <a:extLst>
              <a:ext uri="{FF2B5EF4-FFF2-40B4-BE49-F238E27FC236}">
                <a16:creationId xmlns:a16="http://schemas.microsoft.com/office/drawing/2014/main" id="{6B03541A-B8FB-0D38-44F9-A063E16676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754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f8eb4c598_11_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33f8eb4c598_1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a:extLst>
            <a:ext uri="{FF2B5EF4-FFF2-40B4-BE49-F238E27FC236}">
              <a16:creationId xmlns:a16="http://schemas.microsoft.com/office/drawing/2014/main" id="{0C391AF2-9E36-AA14-D412-2397EE25CC90}"/>
            </a:ext>
          </a:extLst>
        </p:cNvPr>
        <p:cNvGrpSpPr/>
        <p:nvPr/>
      </p:nvGrpSpPr>
      <p:grpSpPr>
        <a:xfrm>
          <a:off x="0" y="0"/>
          <a:ext cx="0" cy="0"/>
          <a:chOff x="0" y="0"/>
          <a:chExt cx="0" cy="0"/>
        </a:xfrm>
      </p:grpSpPr>
      <p:sp>
        <p:nvSpPr>
          <p:cNvPr id="328" name="Google Shape;328;g34329cdc91c_4_92:notes">
            <a:extLst>
              <a:ext uri="{FF2B5EF4-FFF2-40B4-BE49-F238E27FC236}">
                <a16:creationId xmlns:a16="http://schemas.microsoft.com/office/drawing/2014/main" id="{1BED9974-132F-61C7-4E59-6E4E61505450}"/>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4329cdc91c_4_92:notes">
            <a:extLst>
              <a:ext uri="{FF2B5EF4-FFF2-40B4-BE49-F238E27FC236}">
                <a16:creationId xmlns:a16="http://schemas.microsoft.com/office/drawing/2014/main" id="{058691A5-8136-8AA2-6585-3F11DE99165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endParaRPr sz="1400"/>
          </a:p>
        </p:txBody>
      </p:sp>
    </p:spTree>
    <p:extLst>
      <p:ext uri="{BB962C8B-B14F-4D97-AF65-F5344CB8AC3E}">
        <p14:creationId xmlns:p14="http://schemas.microsoft.com/office/powerpoint/2010/main" val="69396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14be6d520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3414be6d520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34E8332F-2E7B-D8F9-B868-B7E8094EA829}"/>
            </a:ext>
          </a:extLst>
        </p:cNvPr>
        <p:cNvGrpSpPr/>
        <p:nvPr/>
      </p:nvGrpSpPr>
      <p:grpSpPr>
        <a:xfrm>
          <a:off x="0" y="0"/>
          <a:ext cx="0" cy="0"/>
          <a:chOff x="0" y="0"/>
          <a:chExt cx="0" cy="0"/>
        </a:xfrm>
      </p:grpSpPr>
      <p:sp>
        <p:nvSpPr>
          <p:cNvPr id="191" name="Google Shape;191;p13:notes">
            <a:extLst>
              <a:ext uri="{FF2B5EF4-FFF2-40B4-BE49-F238E27FC236}">
                <a16:creationId xmlns:a16="http://schemas.microsoft.com/office/drawing/2014/main" id="{0553DC41-6E0C-AD6A-B404-068F271773B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3:notes">
            <a:extLst>
              <a:ext uri="{FF2B5EF4-FFF2-40B4-BE49-F238E27FC236}">
                <a16:creationId xmlns:a16="http://schemas.microsoft.com/office/drawing/2014/main" id="{76F40EE5-67C5-9563-C0EF-4CA0CEF2C2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266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3f8eb4c598_11_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33f8eb4c598_1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409deebc4f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3409deebc4f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a:extLst>
            <a:ext uri="{FF2B5EF4-FFF2-40B4-BE49-F238E27FC236}">
              <a16:creationId xmlns:a16="http://schemas.microsoft.com/office/drawing/2014/main" id="{BEA0240F-86BA-58B5-E010-21C1A0AC163B}"/>
            </a:ext>
          </a:extLst>
        </p:cNvPr>
        <p:cNvGrpSpPr/>
        <p:nvPr/>
      </p:nvGrpSpPr>
      <p:grpSpPr>
        <a:xfrm>
          <a:off x="0" y="0"/>
          <a:ext cx="0" cy="0"/>
          <a:chOff x="0" y="0"/>
          <a:chExt cx="0" cy="0"/>
        </a:xfrm>
      </p:grpSpPr>
      <p:sp>
        <p:nvSpPr>
          <p:cNvPr id="462" name="Google Shape;462;g3409deebc4f_3_12:notes">
            <a:extLst>
              <a:ext uri="{FF2B5EF4-FFF2-40B4-BE49-F238E27FC236}">
                <a16:creationId xmlns:a16="http://schemas.microsoft.com/office/drawing/2014/main" id="{96F8F9EC-728C-0F9A-958C-FE7345504F9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3409deebc4f_3_12:notes">
            <a:extLst>
              <a:ext uri="{FF2B5EF4-FFF2-40B4-BE49-F238E27FC236}">
                <a16:creationId xmlns:a16="http://schemas.microsoft.com/office/drawing/2014/main" id="{36439041-B161-4478-0255-353FE9E1ED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534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3f8eb4c598_12_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g33f8eb4c598_12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a:extLst>
            <a:ext uri="{FF2B5EF4-FFF2-40B4-BE49-F238E27FC236}">
              <a16:creationId xmlns:a16="http://schemas.microsoft.com/office/drawing/2014/main" id="{7AA7F549-1D9F-145E-AABB-5A20DA00AAD6}"/>
            </a:ext>
          </a:extLst>
        </p:cNvPr>
        <p:cNvGrpSpPr/>
        <p:nvPr/>
      </p:nvGrpSpPr>
      <p:grpSpPr>
        <a:xfrm>
          <a:off x="0" y="0"/>
          <a:ext cx="0" cy="0"/>
          <a:chOff x="0" y="0"/>
          <a:chExt cx="0" cy="0"/>
        </a:xfrm>
      </p:grpSpPr>
      <p:sp>
        <p:nvSpPr>
          <p:cNvPr id="506" name="Google Shape;506;g335ab69db41_5_0:notes">
            <a:extLst>
              <a:ext uri="{FF2B5EF4-FFF2-40B4-BE49-F238E27FC236}">
                <a16:creationId xmlns:a16="http://schemas.microsoft.com/office/drawing/2014/main" id="{0FE5FFB0-6160-84BF-BB40-624395C7C71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35ab69db41_5_0:notes">
            <a:extLst>
              <a:ext uri="{FF2B5EF4-FFF2-40B4-BE49-F238E27FC236}">
                <a16:creationId xmlns:a16="http://schemas.microsoft.com/office/drawing/2014/main" id="{9CDC9DF8-1A7A-B43C-C292-41DCEED107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852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4329cdc91c_4_9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4329cdc91c_4_9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a:extLst>
            <a:ext uri="{FF2B5EF4-FFF2-40B4-BE49-F238E27FC236}">
              <a16:creationId xmlns:a16="http://schemas.microsoft.com/office/drawing/2014/main" id="{414491F9-A451-4064-431C-6BF5FEC756DC}"/>
            </a:ext>
          </a:extLst>
        </p:cNvPr>
        <p:cNvGrpSpPr/>
        <p:nvPr/>
      </p:nvGrpSpPr>
      <p:grpSpPr>
        <a:xfrm>
          <a:off x="0" y="0"/>
          <a:ext cx="0" cy="0"/>
          <a:chOff x="0" y="0"/>
          <a:chExt cx="0" cy="0"/>
        </a:xfrm>
      </p:grpSpPr>
      <p:sp>
        <p:nvSpPr>
          <p:cNvPr id="328" name="Google Shape;328;g34329cdc91c_4_92:notes">
            <a:extLst>
              <a:ext uri="{FF2B5EF4-FFF2-40B4-BE49-F238E27FC236}">
                <a16:creationId xmlns:a16="http://schemas.microsoft.com/office/drawing/2014/main" id="{1F957937-31B1-8834-8E27-9D9857E87632}"/>
              </a:ext>
            </a:extLst>
          </p:cNvPr>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4329cdc91c_4_92:notes">
            <a:extLst>
              <a:ext uri="{FF2B5EF4-FFF2-40B4-BE49-F238E27FC236}">
                <a16:creationId xmlns:a16="http://schemas.microsoft.com/office/drawing/2014/main" id="{CFB5D721-0EB0-38E7-F3BB-5552D9EF4B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00000"/>
              </a:lnSpc>
              <a:spcBef>
                <a:spcPts val="0"/>
              </a:spcBef>
              <a:spcAft>
                <a:spcPts val="0"/>
              </a:spcAft>
              <a:buSzPts val="1400"/>
              <a:buNone/>
            </a:pPr>
            <a:endParaRPr sz="1400"/>
          </a:p>
        </p:txBody>
      </p:sp>
    </p:spTree>
    <p:extLst>
      <p:ext uri="{BB962C8B-B14F-4D97-AF65-F5344CB8AC3E}">
        <p14:creationId xmlns:p14="http://schemas.microsoft.com/office/powerpoint/2010/main" val="419799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4329cdc91c_4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4329cdc91c_4_102:notes"/>
          <p:cNvSpPr txBox="1">
            <a:spLocks noGrp="1"/>
          </p:cNvSpPr>
          <p:nvPr>
            <p:ph type="body" idx="1"/>
          </p:nvPr>
        </p:nvSpPr>
        <p:spPr>
          <a:xfrm>
            <a:off x="685800" y="4400550"/>
            <a:ext cx="5486400" cy="360045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40" name="Google Shape;340;g34329cdc91c_4_102:notes"/>
          <p:cNvSpPr txBox="1">
            <a:spLocks noGrp="1"/>
          </p:cNvSpPr>
          <p:nvPr>
            <p:ph type="sldNum" idx="12"/>
          </p:nvPr>
        </p:nvSpPr>
        <p:spPr>
          <a:xfrm>
            <a:off x="3884614" y="8685217"/>
            <a:ext cx="2971800" cy="458787"/>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5</a:t>
            </a:fld>
            <a:endParaRPr sz="11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4329cdc91c_4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4329cdc91c_4_110:notes"/>
          <p:cNvSpPr txBox="1">
            <a:spLocks noGrp="1"/>
          </p:cNvSpPr>
          <p:nvPr>
            <p:ph type="body" idx="1"/>
          </p:nvPr>
        </p:nvSpPr>
        <p:spPr>
          <a:xfrm>
            <a:off x="685800" y="4400550"/>
            <a:ext cx="5486400" cy="360045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Clr>
                <a:srgbClr val="000000"/>
              </a:buClr>
              <a:buSzPts val="1400"/>
              <a:buFont typeface="Arial"/>
              <a:buNone/>
            </a:pPr>
            <a:r>
              <a:rPr lang="en-US" sz="1300" b="1">
                <a:solidFill>
                  <a:srgbClr val="000000"/>
                </a:solidFill>
                <a:latin typeface="Poppins"/>
                <a:ea typeface="Poppins"/>
                <a:cs typeface="Poppins"/>
                <a:sym typeface="Poppins"/>
              </a:rPr>
              <a:t>Clean-up, Repairs, and Installation of Interim Buildings</a:t>
            </a:r>
            <a:endParaRPr sz="1400"/>
          </a:p>
          <a:p>
            <a:pPr marL="444500" marR="0" lvl="0" indent="-215900" algn="l" rtl="0">
              <a:lnSpc>
                <a:spcPct val="100000"/>
              </a:lnSpc>
              <a:spcBef>
                <a:spcPts val="0"/>
              </a:spcBef>
              <a:spcAft>
                <a:spcPts val="0"/>
              </a:spcAft>
              <a:buClr>
                <a:srgbClr val="000000"/>
              </a:buClr>
              <a:buSzPts val="1400"/>
              <a:buFont typeface="Arial"/>
              <a:buNone/>
            </a:pPr>
            <a:r>
              <a:rPr lang="en-US" sz="1300">
                <a:solidFill>
                  <a:srgbClr val="000000"/>
                </a:solidFill>
                <a:latin typeface="Poppins"/>
                <a:ea typeface="Poppins"/>
                <a:cs typeface="Poppins"/>
                <a:sym typeface="Poppins"/>
              </a:rPr>
              <a:t>Timeline for Completion will be known once assessments are completed in May 2025</a:t>
            </a:r>
            <a:endParaRPr sz="1400"/>
          </a:p>
          <a:p>
            <a:pPr marL="444500" marR="0" lvl="0" indent="-215900" algn="l" rtl="0">
              <a:lnSpc>
                <a:spcPct val="100000"/>
              </a:lnSpc>
              <a:spcBef>
                <a:spcPts val="0"/>
              </a:spcBef>
              <a:spcAft>
                <a:spcPts val="0"/>
              </a:spcAft>
              <a:buSzPts val="1400"/>
              <a:buNone/>
            </a:pPr>
            <a:endParaRPr sz="1400"/>
          </a:p>
        </p:txBody>
      </p:sp>
      <p:sp>
        <p:nvSpPr>
          <p:cNvPr id="349" name="Google Shape;349;g34329cdc91c_4_110:notes"/>
          <p:cNvSpPr txBox="1">
            <a:spLocks noGrp="1"/>
          </p:cNvSpPr>
          <p:nvPr>
            <p:ph type="sldNum" idx="12"/>
          </p:nvPr>
        </p:nvSpPr>
        <p:spPr>
          <a:xfrm>
            <a:off x="3884614" y="8685217"/>
            <a:ext cx="2971800" cy="458787"/>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6</a:t>
            </a:fld>
            <a:endParaRPr sz="11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329cdc91c_4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4329cdc91c_4_117:notes"/>
          <p:cNvSpPr txBox="1">
            <a:spLocks noGrp="1"/>
          </p:cNvSpPr>
          <p:nvPr>
            <p:ph type="body" idx="1"/>
          </p:nvPr>
        </p:nvSpPr>
        <p:spPr>
          <a:xfrm>
            <a:off x="685800" y="4400550"/>
            <a:ext cx="5486400" cy="360045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57" name="Google Shape;357;g34329cdc91c_4_117:notes"/>
          <p:cNvSpPr txBox="1">
            <a:spLocks noGrp="1"/>
          </p:cNvSpPr>
          <p:nvPr>
            <p:ph type="sldNum" idx="12"/>
          </p:nvPr>
        </p:nvSpPr>
        <p:spPr>
          <a:xfrm>
            <a:off x="3884614" y="8685217"/>
            <a:ext cx="2971800" cy="458787"/>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7</a:t>
            </a:fld>
            <a:endParaRPr sz="11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4329cdc91c_4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34329cdc91c_4_125: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66" name="Google Shape;366;g34329cdc91c_4_125: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8</a:t>
            </a:fld>
            <a:endParaRPr sz="11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4329cdc91c_4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4329cdc91c_4_133:notes"/>
          <p:cNvSpPr txBox="1">
            <a:spLocks noGrp="1"/>
          </p:cNvSpPr>
          <p:nvPr>
            <p:ph type="body" idx="1"/>
          </p:nvPr>
        </p:nvSpPr>
        <p:spPr>
          <a:xfrm>
            <a:off x="685800" y="4400550"/>
            <a:ext cx="5486400" cy="3600600"/>
          </a:xfrm>
          <a:prstGeom prst="rect">
            <a:avLst/>
          </a:prstGeom>
          <a:noFill/>
          <a:ln>
            <a:noFill/>
          </a:ln>
        </p:spPr>
        <p:txBody>
          <a:bodyPr spcFirstLastPara="1" wrap="square" lIns="78525" tIns="39250" rIns="78525" bIns="39250" anchor="t" anchorCtr="0">
            <a:noAutofit/>
          </a:bodyPr>
          <a:lstStyle/>
          <a:p>
            <a:pPr marL="444500" marR="0" lvl="0" indent="-215900" algn="l" rtl="0">
              <a:lnSpc>
                <a:spcPct val="100000"/>
              </a:lnSpc>
              <a:spcBef>
                <a:spcPts val="0"/>
              </a:spcBef>
              <a:spcAft>
                <a:spcPts val="0"/>
              </a:spcAft>
              <a:buSzPts val="1400"/>
              <a:buNone/>
            </a:pPr>
            <a:endParaRPr sz="1400"/>
          </a:p>
        </p:txBody>
      </p:sp>
      <p:sp>
        <p:nvSpPr>
          <p:cNvPr id="375" name="Google Shape;375;g34329cdc91c_4_133:notes"/>
          <p:cNvSpPr txBox="1">
            <a:spLocks noGrp="1"/>
          </p:cNvSpPr>
          <p:nvPr>
            <p:ph type="sldNum" idx="12"/>
          </p:nvPr>
        </p:nvSpPr>
        <p:spPr>
          <a:xfrm>
            <a:off x="3884614" y="8685217"/>
            <a:ext cx="2971800" cy="458700"/>
          </a:xfrm>
          <a:prstGeom prst="rect">
            <a:avLst/>
          </a:prstGeom>
          <a:noFill/>
          <a:ln>
            <a:noFill/>
          </a:ln>
        </p:spPr>
        <p:txBody>
          <a:bodyPr spcFirstLastPara="1" wrap="square" lIns="78525" tIns="39250" rIns="78525" bIns="39250" anchor="b" anchorCtr="0">
            <a:noAutofit/>
          </a:bodyPr>
          <a:lstStyle/>
          <a:p>
            <a:pPr marL="0" lvl="0" indent="0" algn="r" rtl="0">
              <a:lnSpc>
                <a:spcPct val="100000"/>
              </a:lnSpc>
              <a:spcBef>
                <a:spcPts val="0"/>
              </a:spcBef>
              <a:spcAft>
                <a:spcPts val="0"/>
              </a:spcAft>
              <a:buSzPts val="1100"/>
              <a:buNone/>
            </a:pPr>
            <a:fld id="{00000000-1234-1234-1234-123412341234}" type="slidenum">
              <a:rPr lang="en-US" sz="1100">
                <a:solidFill>
                  <a:schemeClr val="dk1"/>
                </a:solidFill>
                <a:latin typeface="Calibri"/>
                <a:ea typeface="Calibri"/>
                <a:cs typeface="Calibri"/>
                <a:sym typeface="Calibri"/>
              </a:rPr>
              <a:t>9</a:t>
            </a:fld>
            <a:endParaRPr sz="11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25713527f5b_0_72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25713527f5b_0_72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25713527f5b_0_727"/>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5713527f5b_0_727"/>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25713527f5b_0_72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g25713527f5b_0_790"/>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25713527f5b_0_790"/>
          <p:cNvSpPr txBox="1">
            <a:spLocks noGrp="1"/>
          </p:cNvSpPr>
          <p:nvPr>
            <p:ph type="body" idx="1"/>
          </p:nvPr>
        </p:nvSpPr>
        <p:spPr>
          <a:xfrm rot="5400000">
            <a:off x="1799401"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25713527f5b_0_79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25713527f5b_0_79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25713527f5b_0_79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Transition">
  <p:cSld name="TITLE_3">
    <p:spTree>
      <p:nvGrpSpPr>
        <p:cNvPr id="1" name="Shape 84"/>
        <p:cNvGrpSpPr/>
        <p:nvPr/>
      </p:nvGrpSpPr>
      <p:grpSpPr>
        <a:xfrm>
          <a:off x="0" y="0"/>
          <a:ext cx="0" cy="0"/>
          <a:chOff x="0" y="0"/>
          <a:chExt cx="0" cy="0"/>
        </a:xfrm>
      </p:grpSpPr>
      <p:pic>
        <p:nvPicPr>
          <p:cNvPr id="85" name="Google Shape;85;g33f8eb4c598_12_258"/>
          <p:cNvPicPr preferRelativeResize="0"/>
          <p:nvPr/>
        </p:nvPicPr>
        <p:blipFill rotWithShape="1">
          <a:blip r:embed="rId2">
            <a:alphaModFix/>
          </a:blip>
          <a:srcRect/>
          <a:stretch/>
        </p:blipFill>
        <p:spPr>
          <a:xfrm>
            <a:off x="0" y="-5958"/>
            <a:ext cx="12192005" cy="6869909"/>
          </a:xfrm>
          <a:prstGeom prst="rect">
            <a:avLst/>
          </a:prstGeom>
          <a:noFill/>
          <a:ln>
            <a:noFill/>
          </a:ln>
        </p:spPr>
      </p:pic>
      <p:sp>
        <p:nvSpPr>
          <p:cNvPr id="86" name="Google Shape;86;g33f8eb4c598_12_258"/>
          <p:cNvSpPr txBox="1">
            <a:spLocks noGrp="1"/>
          </p:cNvSpPr>
          <p:nvPr>
            <p:ph type="sldNum" idx="12"/>
          </p:nvPr>
        </p:nvSpPr>
        <p:spPr>
          <a:xfrm>
            <a:off x="11703000" y="6319233"/>
            <a:ext cx="489300" cy="5247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3 - Single Dark Blue">
  <p:cSld name="TITLE_1_2_3">
    <p:bg>
      <p:bgPr>
        <a:solidFill>
          <a:srgbClr val="FFFFFF"/>
        </a:solidFill>
        <a:effectLst/>
      </p:bgPr>
    </p:bg>
    <p:spTree>
      <p:nvGrpSpPr>
        <p:cNvPr id="1" name="Shape 87"/>
        <p:cNvGrpSpPr/>
        <p:nvPr/>
      </p:nvGrpSpPr>
      <p:grpSpPr>
        <a:xfrm>
          <a:off x="0" y="0"/>
          <a:ext cx="0" cy="0"/>
          <a:chOff x="0" y="0"/>
          <a:chExt cx="0" cy="0"/>
        </a:xfrm>
      </p:grpSpPr>
      <p:sp>
        <p:nvSpPr>
          <p:cNvPr id="88" name="Google Shape;88;g3409deebc4f_27_56"/>
          <p:cNvSpPr/>
          <p:nvPr/>
        </p:nvSpPr>
        <p:spPr>
          <a:xfrm rot="10800000" flipH="1">
            <a:off x="-63348" y="-63033"/>
            <a:ext cx="12240900" cy="1139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9" name="Google Shape;89;g3409deebc4f_27_56"/>
          <p:cNvSpPr txBox="1">
            <a:spLocks noGrp="1"/>
          </p:cNvSpPr>
          <p:nvPr>
            <p:ph type="sldNum" idx="12"/>
          </p:nvPr>
        </p:nvSpPr>
        <p:spPr>
          <a:xfrm>
            <a:off x="11703000" y="6319233"/>
            <a:ext cx="489300" cy="524700"/>
          </a:xfrm>
          <a:prstGeom prst="rect">
            <a:avLst/>
          </a:prstGeom>
          <a:noFill/>
          <a:ln>
            <a:noFill/>
          </a:ln>
        </p:spPr>
        <p:txBody>
          <a:bodyPr spcFirstLastPara="1" wrap="square" lIns="121900" tIns="121900" rIns="121900" bIns="121900" anchor="ctr" anchorCtr="0">
            <a:norm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
        <p:nvSpPr>
          <p:cNvPr id="90" name="Google Shape;90;g3409deebc4f_27_56"/>
          <p:cNvSpPr txBox="1">
            <a:spLocks noGrp="1"/>
          </p:cNvSpPr>
          <p:nvPr>
            <p:ph type="title"/>
          </p:nvPr>
        </p:nvSpPr>
        <p:spPr>
          <a:xfrm>
            <a:off x="55167" y="200"/>
            <a:ext cx="10919700" cy="10311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9pPr>
          </a:lstStyle>
          <a:p>
            <a:endParaRPr/>
          </a:p>
        </p:txBody>
      </p:sp>
      <p:pic>
        <p:nvPicPr>
          <p:cNvPr id="91" name="Google Shape;91;g3409deebc4f_27_56"/>
          <p:cNvPicPr preferRelativeResize="0"/>
          <p:nvPr/>
        </p:nvPicPr>
        <p:blipFill rotWithShape="1">
          <a:blip r:embed="rId2">
            <a:alphaModFix/>
          </a:blip>
          <a:srcRect t="40485" b="35713"/>
          <a:stretch/>
        </p:blipFill>
        <p:spPr>
          <a:xfrm>
            <a:off x="9558467" y="6301733"/>
            <a:ext cx="2337034" cy="55626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3"/>
        <p:cNvGrpSpPr/>
        <p:nvPr/>
      </p:nvGrpSpPr>
      <p:grpSpPr>
        <a:xfrm>
          <a:off x="0" y="0"/>
          <a:ext cx="0" cy="0"/>
          <a:chOff x="0" y="0"/>
          <a:chExt cx="0" cy="0"/>
        </a:xfrm>
      </p:grpSpPr>
      <p:sp>
        <p:nvSpPr>
          <p:cNvPr id="234" name="Google Shape;234;g34329cdc91c_4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g34329cdc91c_4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6" name="Google Shape;236;g34329cdc91c_4_6"/>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34329cdc91c_4_6"/>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g34329cdc91c_4_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9"/>
        <p:cNvGrpSpPr/>
        <p:nvPr/>
      </p:nvGrpSpPr>
      <p:grpSpPr>
        <a:xfrm>
          <a:off x="0" y="0"/>
          <a:ext cx="0" cy="0"/>
          <a:chOff x="0" y="0"/>
          <a:chExt cx="0" cy="0"/>
        </a:xfrm>
      </p:grpSpPr>
      <p:sp>
        <p:nvSpPr>
          <p:cNvPr id="240" name="Google Shape;240;g34329cdc91c_4_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1" name="Google Shape;241;g34329cdc91c_4_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42" name="Google Shape;242;g34329cdc91c_4_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3"/>
        <p:cNvGrpSpPr/>
        <p:nvPr/>
      </p:nvGrpSpPr>
      <p:grpSpPr>
        <a:xfrm>
          <a:off x="0" y="0"/>
          <a:ext cx="0" cy="0"/>
          <a:chOff x="0" y="0"/>
          <a:chExt cx="0" cy="0"/>
        </a:xfrm>
      </p:grpSpPr>
      <p:sp>
        <p:nvSpPr>
          <p:cNvPr id="244" name="Google Shape;244;g34329cdc91c_4_16"/>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34329cdc91c_4_16"/>
          <p:cNvSpPr txBox="1">
            <a:spLocks noGrp="1"/>
          </p:cNvSpPr>
          <p:nvPr>
            <p:ph type="ftr" idx="11"/>
          </p:nvPr>
        </p:nvSpPr>
        <p:spPr>
          <a:xfrm>
            <a:off x="4622800" y="5562600"/>
            <a:ext cx="3962400" cy="457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34329cdc91c_4_16"/>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g34329cdc91c_4_16"/>
          <p:cNvSpPr txBox="1">
            <a:spLocks noGrp="1"/>
          </p:cNvSpPr>
          <p:nvPr>
            <p:ph type="body" idx="1"/>
          </p:nvPr>
        </p:nvSpPr>
        <p:spPr>
          <a:xfrm>
            <a:off x="5486400" y="2971800"/>
            <a:ext cx="1219200" cy="91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g34329cdc91c_4_2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g34329cdc91c_4_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g34329cdc91c_4_2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34329cdc91c_4_2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g34329cdc91c_4_2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4"/>
        <p:cNvGrpSpPr/>
        <p:nvPr/>
      </p:nvGrpSpPr>
      <p:grpSpPr>
        <a:xfrm>
          <a:off x="0" y="0"/>
          <a:ext cx="0" cy="0"/>
          <a:chOff x="0" y="0"/>
          <a:chExt cx="0" cy="0"/>
        </a:xfrm>
      </p:grpSpPr>
      <p:sp>
        <p:nvSpPr>
          <p:cNvPr id="255" name="Google Shape;255;g34329cdc91c_4_27"/>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g34329cdc91c_4_27"/>
          <p:cNvSpPr txBox="1">
            <a:spLocks noGrp="1"/>
          </p:cNvSpPr>
          <p:nvPr>
            <p:ph type="body" idx="1"/>
          </p:nvPr>
        </p:nvSpPr>
        <p:spPr>
          <a:xfrm>
            <a:off x="831851" y="4589465"/>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7" name="Google Shape;257;g34329cdc91c_4_27"/>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34329cdc91c_4_27"/>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g34329cdc91c_4_2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0"/>
        <p:cNvGrpSpPr/>
        <p:nvPr/>
      </p:nvGrpSpPr>
      <p:grpSpPr>
        <a:xfrm>
          <a:off x="0" y="0"/>
          <a:ext cx="0" cy="0"/>
          <a:chOff x="0" y="0"/>
          <a:chExt cx="0" cy="0"/>
        </a:xfrm>
      </p:grpSpPr>
      <p:sp>
        <p:nvSpPr>
          <p:cNvPr id="261" name="Google Shape;261;g34329cdc91c_4_33"/>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g34329cdc91c_4_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g34329cdc91c_4_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g34329cdc91c_4_33"/>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g34329cdc91c_4_33"/>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g34329cdc91c_4_3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7"/>
        <p:cNvGrpSpPr/>
        <p:nvPr/>
      </p:nvGrpSpPr>
      <p:grpSpPr>
        <a:xfrm>
          <a:off x="0" y="0"/>
          <a:ext cx="0" cy="0"/>
          <a:chOff x="0" y="0"/>
          <a:chExt cx="0" cy="0"/>
        </a:xfrm>
      </p:grpSpPr>
      <p:sp>
        <p:nvSpPr>
          <p:cNvPr id="268" name="Google Shape;268;g34329cdc91c_4_40"/>
          <p:cNvSpPr txBox="1">
            <a:spLocks noGrp="1"/>
          </p:cNvSpPr>
          <p:nvPr>
            <p:ph type="title"/>
          </p:nvPr>
        </p:nvSpPr>
        <p:spPr>
          <a:xfrm>
            <a:off x="839788"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g34329cdc91c_4_40"/>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0" name="Google Shape;270;g34329cdc91c_4_40"/>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g34329cdc91c_4_40"/>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2" name="Google Shape;272;g34329cdc91c_4_40"/>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g34329cdc91c_4_4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g34329cdc91c_4_4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34329cdc91c_4_4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g25713527f5b_0_739"/>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25713527f5b_0_739"/>
          <p:cNvSpPr txBox="1">
            <a:spLocks noGrp="1"/>
          </p:cNvSpPr>
          <p:nvPr>
            <p:ph type="body" idx="1"/>
          </p:nvPr>
        </p:nvSpPr>
        <p:spPr>
          <a:xfrm>
            <a:off x="831851" y="4589465"/>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25713527f5b_0_73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25713527f5b_0_73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25713527f5b_0_73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6"/>
        <p:cNvGrpSpPr/>
        <p:nvPr/>
      </p:nvGrpSpPr>
      <p:grpSpPr>
        <a:xfrm>
          <a:off x="0" y="0"/>
          <a:ext cx="0" cy="0"/>
          <a:chOff x="0" y="0"/>
          <a:chExt cx="0" cy="0"/>
        </a:xfrm>
      </p:grpSpPr>
      <p:sp>
        <p:nvSpPr>
          <p:cNvPr id="277" name="Google Shape;277;g34329cdc91c_4_49"/>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g34329cdc91c_4_4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g34329cdc91c_4_4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g34329cdc91c_4_4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281"/>
        <p:cNvGrpSpPr/>
        <p:nvPr/>
      </p:nvGrpSpPr>
      <p:grpSpPr>
        <a:xfrm>
          <a:off x="0" y="0"/>
          <a:ext cx="0" cy="0"/>
          <a:chOff x="0" y="0"/>
          <a:chExt cx="0" cy="0"/>
        </a:xfrm>
      </p:grpSpPr>
      <p:sp>
        <p:nvSpPr>
          <p:cNvPr id="282" name="Google Shape;282;g34329cdc91c_4_5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g34329cdc91c_4_5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g34329cdc91c_4_5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5"/>
        <p:cNvGrpSpPr/>
        <p:nvPr/>
      </p:nvGrpSpPr>
      <p:grpSpPr>
        <a:xfrm>
          <a:off x="0" y="0"/>
          <a:ext cx="0" cy="0"/>
          <a:chOff x="0" y="0"/>
          <a:chExt cx="0" cy="0"/>
        </a:xfrm>
      </p:grpSpPr>
      <p:sp>
        <p:nvSpPr>
          <p:cNvPr id="286" name="Google Shape;286;g34329cdc91c_4_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34329cdc91c_4_58"/>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8" name="Google Shape;288;g34329cdc91c_4_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9" name="Google Shape;289;g34329cdc91c_4_5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g34329cdc91c_4_5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g34329cdc91c_4_5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g34329cdc91c_4_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34329cdc91c_4_65"/>
          <p:cNvSpPr>
            <a:spLocks noGrp="1"/>
          </p:cNvSpPr>
          <p:nvPr>
            <p:ph type="pic" idx="2"/>
          </p:nvPr>
        </p:nvSpPr>
        <p:spPr>
          <a:xfrm>
            <a:off x="5183188" y="987427"/>
            <a:ext cx="6172200" cy="4873500"/>
          </a:xfrm>
          <a:prstGeom prst="rect">
            <a:avLst/>
          </a:prstGeom>
          <a:noFill/>
          <a:ln>
            <a:noFill/>
          </a:ln>
        </p:spPr>
      </p:sp>
      <p:sp>
        <p:nvSpPr>
          <p:cNvPr id="295" name="Google Shape;295;g34329cdc91c_4_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6" name="Google Shape;296;g34329cdc91c_4_65"/>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g34329cdc91c_4_65"/>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g34329cdc91c_4_6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9"/>
        <p:cNvGrpSpPr/>
        <p:nvPr/>
      </p:nvGrpSpPr>
      <p:grpSpPr>
        <a:xfrm>
          <a:off x="0" y="0"/>
          <a:ext cx="0" cy="0"/>
          <a:chOff x="0" y="0"/>
          <a:chExt cx="0" cy="0"/>
        </a:xfrm>
      </p:grpSpPr>
      <p:sp>
        <p:nvSpPr>
          <p:cNvPr id="300" name="Google Shape;300;g34329cdc91c_4_72"/>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g34329cdc91c_4_7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g34329cdc91c_4_72"/>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g34329cdc91c_4_72"/>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g34329cdc91c_4_72"/>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5"/>
        <p:cNvGrpSpPr/>
        <p:nvPr/>
      </p:nvGrpSpPr>
      <p:grpSpPr>
        <a:xfrm>
          <a:off x="0" y="0"/>
          <a:ext cx="0" cy="0"/>
          <a:chOff x="0" y="0"/>
          <a:chExt cx="0" cy="0"/>
        </a:xfrm>
      </p:grpSpPr>
      <p:sp>
        <p:nvSpPr>
          <p:cNvPr id="306" name="Google Shape;306;g34329cdc91c_4_78"/>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g34329cdc91c_4_78"/>
          <p:cNvSpPr txBox="1">
            <a:spLocks noGrp="1"/>
          </p:cNvSpPr>
          <p:nvPr>
            <p:ph type="body" idx="1"/>
          </p:nvPr>
        </p:nvSpPr>
        <p:spPr>
          <a:xfrm rot="5400000">
            <a:off x="1799401"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g34329cdc91c_4_7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g34329cdc91c_4_7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g34329cdc91c_4_7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 Transition">
  <p:cSld name="TITLE_3">
    <p:spTree>
      <p:nvGrpSpPr>
        <p:cNvPr id="1" name="Shape 311"/>
        <p:cNvGrpSpPr/>
        <p:nvPr/>
      </p:nvGrpSpPr>
      <p:grpSpPr>
        <a:xfrm>
          <a:off x="0" y="0"/>
          <a:ext cx="0" cy="0"/>
          <a:chOff x="0" y="0"/>
          <a:chExt cx="0" cy="0"/>
        </a:xfrm>
      </p:grpSpPr>
      <p:pic>
        <p:nvPicPr>
          <p:cNvPr id="312" name="Google Shape;312;g34329cdc91c_4_84"/>
          <p:cNvPicPr preferRelativeResize="0"/>
          <p:nvPr/>
        </p:nvPicPr>
        <p:blipFill rotWithShape="1">
          <a:blip r:embed="rId2">
            <a:alphaModFix/>
          </a:blip>
          <a:srcRect/>
          <a:stretch/>
        </p:blipFill>
        <p:spPr>
          <a:xfrm>
            <a:off x="0" y="-5958"/>
            <a:ext cx="12192005" cy="6869909"/>
          </a:xfrm>
          <a:prstGeom prst="rect">
            <a:avLst/>
          </a:prstGeom>
          <a:noFill/>
          <a:ln>
            <a:noFill/>
          </a:ln>
        </p:spPr>
      </p:pic>
      <p:sp>
        <p:nvSpPr>
          <p:cNvPr id="313" name="Google Shape;313;g34329cdc91c_4_84"/>
          <p:cNvSpPr txBox="1">
            <a:spLocks noGrp="1"/>
          </p:cNvSpPr>
          <p:nvPr>
            <p:ph type="sldNum" idx="12"/>
          </p:nvPr>
        </p:nvSpPr>
        <p:spPr>
          <a:xfrm>
            <a:off x="11703000" y="6319233"/>
            <a:ext cx="489300" cy="5247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3 - Single Dark Blue">
  <p:cSld name="TITLE_1_2_3">
    <p:bg>
      <p:bgPr>
        <a:solidFill>
          <a:srgbClr val="FFFFFF"/>
        </a:solidFill>
        <a:effectLst/>
      </p:bgPr>
    </p:bg>
    <p:spTree>
      <p:nvGrpSpPr>
        <p:cNvPr id="1" name="Shape 314"/>
        <p:cNvGrpSpPr/>
        <p:nvPr/>
      </p:nvGrpSpPr>
      <p:grpSpPr>
        <a:xfrm>
          <a:off x="0" y="0"/>
          <a:ext cx="0" cy="0"/>
          <a:chOff x="0" y="0"/>
          <a:chExt cx="0" cy="0"/>
        </a:xfrm>
      </p:grpSpPr>
      <p:sp>
        <p:nvSpPr>
          <p:cNvPr id="315" name="Google Shape;315;g34329cdc91c_4_87"/>
          <p:cNvSpPr/>
          <p:nvPr/>
        </p:nvSpPr>
        <p:spPr>
          <a:xfrm rot="10800000" flipH="1">
            <a:off x="-63348" y="-63033"/>
            <a:ext cx="12240900" cy="1139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6" name="Google Shape;316;g34329cdc91c_4_87"/>
          <p:cNvSpPr txBox="1">
            <a:spLocks noGrp="1"/>
          </p:cNvSpPr>
          <p:nvPr>
            <p:ph type="sldNum" idx="12"/>
          </p:nvPr>
        </p:nvSpPr>
        <p:spPr>
          <a:xfrm>
            <a:off x="11703000" y="6319233"/>
            <a:ext cx="489300" cy="524700"/>
          </a:xfrm>
          <a:prstGeom prst="rect">
            <a:avLst/>
          </a:prstGeom>
          <a:noFill/>
          <a:ln>
            <a:noFill/>
          </a:ln>
        </p:spPr>
        <p:txBody>
          <a:bodyPr spcFirstLastPara="1" wrap="square" lIns="121900" tIns="121900" rIns="121900" bIns="121900" anchor="ctr" anchorCtr="0">
            <a:norm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
        <p:nvSpPr>
          <p:cNvPr id="317" name="Google Shape;317;g34329cdc91c_4_87"/>
          <p:cNvSpPr txBox="1">
            <a:spLocks noGrp="1"/>
          </p:cNvSpPr>
          <p:nvPr>
            <p:ph type="title"/>
          </p:nvPr>
        </p:nvSpPr>
        <p:spPr>
          <a:xfrm>
            <a:off x="55167" y="200"/>
            <a:ext cx="10919700" cy="10311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4300"/>
              <a:buFont typeface="Poppins"/>
              <a:buNone/>
              <a:defRPr sz="4300" b="1" i="0" u="none" strike="noStrike" cap="none">
                <a:solidFill>
                  <a:srgbClr val="FFFFFF"/>
                </a:solidFill>
                <a:latin typeface="Poppins"/>
                <a:ea typeface="Poppins"/>
                <a:cs typeface="Poppins"/>
                <a:sym typeface="Poppins"/>
              </a:defRPr>
            </a:lvl9pPr>
          </a:lstStyle>
          <a:p>
            <a:endParaRPr/>
          </a:p>
        </p:txBody>
      </p:sp>
      <p:pic>
        <p:nvPicPr>
          <p:cNvPr id="318" name="Google Shape;318;g34329cdc91c_4_87"/>
          <p:cNvPicPr preferRelativeResize="0"/>
          <p:nvPr/>
        </p:nvPicPr>
        <p:blipFill rotWithShape="1">
          <a:blip r:embed="rId2">
            <a:alphaModFix/>
          </a:blip>
          <a:srcRect t="40485" b="35713"/>
          <a:stretch/>
        </p:blipFill>
        <p:spPr>
          <a:xfrm>
            <a:off x="9558467" y="6301733"/>
            <a:ext cx="2337034" cy="5562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g25713527f5b_0_745"/>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5713527f5b_0_74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g25713527f5b_0_74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25713527f5b_0_745"/>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5713527f5b_0_745"/>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25713527f5b_0_74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g25713527f5b_0_752"/>
          <p:cNvSpPr txBox="1">
            <a:spLocks noGrp="1"/>
          </p:cNvSpPr>
          <p:nvPr>
            <p:ph type="title"/>
          </p:nvPr>
        </p:nvSpPr>
        <p:spPr>
          <a:xfrm>
            <a:off x="839788"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5713527f5b_0_752"/>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g25713527f5b_0_752"/>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25713527f5b_0_752"/>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g25713527f5b_0_752"/>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g25713527f5b_0_752"/>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25713527f5b_0_752"/>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25713527f5b_0_752"/>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25713527f5b_0_76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5713527f5b_0_76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25713527f5b_0_76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25713527f5b_0_76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g25713527f5b_0_766"/>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5713527f5b_0_766"/>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5713527f5b_0_76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g25713527f5b_0_77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25713527f5b_0_770"/>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g25713527f5b_0_77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g25713527f5b_0_77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25713527f5b_0_77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25713527f5b_0_77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g25713527f5b_0_77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25713527f5b_0_777"/>
          <p:cNvSpPr>
            <a:spLocks noGrp="1"/>
          </p:cNvSpPr>
          <p:nvPr>
            <p:ph type="pic" idx="2"/>
          </p:nvPr>
        </p:nvSpPr>
        <p:spPr>
          <a:xfrm>
            <a:off x="5183188" y="987427"/>
            <a:ext cx="6172200" cy="4873500"/>
          </a:xfrm>
          <a:prstGeom prst="rect">
            <a:avLst/>
          </a:prstGeom>
          <a:noFill/>
          <a:ln>
            <a:noFill/>
          </a:ln>
        </p:spPr>
      </p:sp>
      <p:sp>
        <p:nvSpPr>
          <p:cNvPr id="68" name="Google Shape;68;g25713527f5b_0_77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g25713527f5b_0_777"/>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5713527f5b_0_777"/>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25713527f5b_0_77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g25713527f5b_0_784"/>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25713527f5b_0_78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25713527f5b_0_78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25713527f5b_0_78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25713527f5b_0_78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713527f5b_0_721"/>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25713527f5b_0_7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25713527f5b_0_721"/>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5713527f5b_0_721"/>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5713527f5b_0_72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g34329cdc91c_4_0"/>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9" name="Google Shape;229;g34329cdc91c_4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g34329cdc91c_4_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g34329cdc91c_4_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g34329cdc91c_4_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choolupdates.laus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23"/>
        <p:cNvGrpSpPr/>
        <p:nvPr/>
      </p:nvGrpSpPr>
      <p:grpSpPr>
        <a:xfrm>
          <a:off x="0" y="0"/>
          <a:ext cx="0" cy="0"/>
          <a:chOff x="0" y="0"/>
          <a:chExt cx="0" cy="0"/>
        </a:xfrm>
      </p:grpSpPr>
      <p:sp>
        <p:nvSpPr>
          <p:cNvPr id="324" name="Google Shape;324;g25713527f5b_0_403"/>
          <p:cNvSpPr txBox="1"/>
          <p:nvPr/>
        </p:nvSpPr>
        <p:spPr>
          <a:xfrm>
            <a:off x="4689975" y="4666175"/>
            <a:ext cx="52131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100" b="1">
                <a:solidFill>
                  <a:srgbClr val="EAE7E4"/>
                </a:solidFill>
                <a:latin typeface="Poppins"/>
                <a:ea typeface="Poppins"/>
                <a:cs typeface="Poppins"/>
                <a:sym typeface="Poppins"/>
              </a:rPr>
              <a:t>Pacific Palisades Community Council</a:t>
            </a:r>
            <a:endParaRPr sz="2100" b="1" i="0" u="none" strike="noStrike" cap="none">
              <a:solidFill>
                <a:srgbClr val="EAE7E4"/>
              </a:solidFill>
              <a:latin typeface="Poppins"/>
              <a:ea typeface="Poppins"/>
              <a:cs typeface="Poppins"/>
              <a:sym typeface="Poppins"/>
            </a:endParaRPr>
          </a:p>
        </p:txBody>
      </p:sp>
      <p:sp>
        <p:nvSpPr>
          <p:cNvPr id="325" name="Google Shape;325;g25713527f5b_0_403"/>
          <p:cNvSpPr txBox="1"/>
          <p:nvPr/>
        </p:nvSpPr>
        <p:spPr>
          <a:xfrm>
            <a:off x="4566498" y="5490660"/>
            <a:ext cx="25356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900" b="0" i="0" u="none" strike="noStrike" cap="none">
                <a:solidFill>
                  <a:srgbClr val="EAE7E4"/>
                </a:solidFill>
                <a:latin typeface="Poppins Light"/>
                <a:ea typeface="Poppins Light"/>
                <a:cs typeface="Poppins Light"/>
                <a:sym typeface="Poppins Light"/>
              </a:rPr>
              <a:t>March </a:t>
            </a:r>
            <a:r>
              <a:rPr lang="en-US" sz="1900">
                <a:solidFill>
                  <a:srgbClr val="EAE7E4"/>
                </a:solidFill>
                <a:latin typeface="Poppins Light"/>
                <a:ea typeface="Poppins Light"/>
                <a:cs typeface="Poppins Light"/>
                <a:sym typeface="Poppins Light"/>
              </a:rPr>
              <a:t>27</a:t>
            </a:r>
            <a:r>
              <a:rPr lang="en-US" sz="1900" b="0" i="0" u="none" strike="noStrike" cap="none">
                <a:solidFill>
                  <a:srgbClr val="EAE7E4"/>
                </a:solidFill>
                <a:latin typeface="Poppins Light"/>
                <a:ea typeface="Poppins Light"/>
                <a:cs typeface="Poppins Light"/>
                <a:sym typeface="Poppins Light"/>
              </a:rPr>
              <a:t>, 2025</a:t>
            </a:r>
            <a:endParaRPr sz="1900" b="0" i="0" u="none" strike="noStrike" cap="none">
              <a:solidFill>
                <a:srgbClr val="000000"/>
              </a:solidFill>
              <a:latin typeface="Arial"/>
              <a:ea typeface="Arial"/>
              <a:cs typeface="Arial"/>
              <a:sym typeface="Arial"/>
            </a:endParaRPr>
          </a:p>
        </p:txBody>
      </p:sp>
      <p:pic>
        <p:nvPicPr>
          <p:cNvPr id="326" name="Google Shape;326;g25713527f5b_0_403"/>
          <p:cNvPicPr preferRelativeResize="0"/>
          <p:nvPr/>
        </p:nvPicPr>
        <p:blipFill rotWithShape="1">
          <a:blip r:embed="rId3">
            <a:alphaModFix/>
          </a:blip>
          <a:srcRect/>
          <a:stretch/>
        </p:blipFill>
        <p:spPr>
          <a:xfrm>
            <a:off x="2197175" y="2277399"/>
            <a:ext cx="7917850" cy="230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91"/>
        <p:cNvGrpSpPr/>
        <p:nvPr/>
      </p:nvGrpSpPr>
      <p:grpSpPr>
        <a:xfrm>
          <a:off x="0" y="0"/>
          <a:ext cx="0" cy="0"/>
          <a:chOff x="0" y="0"/>
          <a:chExt cx="0" cy="0"/>
        </a:xfrm>
      </p:grpSpPr>
      <p:sp>
        <p:nvSpPr>
          <p:cNvPr id="392" name="Google Shape;392;g34329cdc91c_4_147"/>
          <p:cNvSpPr txBox="1"/>
          <p:nvPr/>
        </p:nvSpPr>
        <p:spPr>
          <a:xfrm>
            <a:off x="411325" y="1646892"/>
            <a:ext cx="11149800" cy="484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FFFFFF"/>
                </a:solidFill>
                <a:latin typeface="Poppins"/>
                <a:ea typeface="Poppins"/>
                <a:cs typeface="Poppins"/>
                <a:sym typeface="Poppins"/>
              </a:rPr>
              <a:t>Enrollment:</a:t>
            </a:r>
            <a:r>
              <a:rPr lang="en-US" sz="2400" b="0" i="0" u="none" strike="noStrike" cap="none">
                <a:solidFill>
                  <a:srgbClr val="FFFFFF"/>
                </a:solidFill>
                <a:latin typeface="Poppins"/>
                <a:ea typeface="Poppins"/>
                <a:cs typeface="Poppins"/>
                <a:sym typeface="Poppins"/>
              </a:rPr>
              <a:t>  410 Students (at start of 24/25 School Year)</a:t>
            </a:r>
            <a:endParaRPr sz="24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12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2400" b="1" i="0" u="none" strike="noStrike" cap="none">
                <a:solidFill>
                  <a:srgbClr val="FFFFFF"/>
                </a:solidFill>
                <a:latin typeface="Poppins"/>
                <a:ea typeface="Poppins"/>
                <a:cs typeface="Poppins"/>
                <a:sym typeface="Poppins"/>
              </a:rPr>
              <a:t>Site Acreage:  </a:t>
            </a:r>
            <a:r>
              <a:rPr lang="en-US" sz="2400" b="0" i="0" u="none" strike="noStrike" cap="none">
                <a:solidFill>
                  <a:srgbClr val="FFFFFF"/>
                </a:solidFill>
                <a:latin typeface="Poppins"/>
                <a:ea typeface="Poppins"/>
                <a:cs typeface="Poppins"/>
                <a:sym typeface="Poppins"/>
              </a:rPr>
              <a:t>4.21 Acres</a:t>
            </a:r>
            <a:endParaRPr sz="24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400"/>
              <a:buFont typeface="Arial"/>
              <a:buNone/>
            </a:pPr>
            <a:r>
              <a:rPr lang="en-US" sz="2400" b="1" i="0" u="none" strike="noStrike" cap="none">
                <a:solidFill>
                  <a:srgbClr val="FFFFFF"/>
                </a:solidFill>
                <a:latin typeface="Poppins"/>
                <a:ea typeface="Poppins"/>
                <a:cs typeface="Poppins"/>
                <a:sym typeface="Poppins"/>
              </a:rPr>
              <a:t>Fire Damage Inventory:</a:t>
            </a:r>
            <a:endParaRPr sz="2400" b="1" i="0" u="none" strike="noStrike" cap="none">
              <a:solidFill>
                <a:srgbClr val="FFFFFF"/>
              </a:solidFill>
              <a:latin typeface="Poppins"/>
              <a:ea typeface="Poppins"/>
              <a:cs typeface="Poppins"/>
              <a:sym typeface="Poppins"/>
            </a:endParaRPr>
          </a:p>
          <a:p>
            <a:pPr marL="457200" marR="0" lvl="0" indent="-368300" algn="l" rtl="0">
              <a:lnSpc>
                <a:spcPct val="115000"/>
              </a:lnSpc>
              <a:spcBef>
                <a:spcPts val="60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17 Classrooms (~70% of total)</a:t>
            </a:r>
            <a:endParaRPr sz="2200" b="0" i="0" u="none" strike="noStrike" cap="none">
              <a:solidFill>
                <a:srgbClr val="FFFFFF"/>
              </a:solidFill>
              <a:latin typeface="Poppins"/>
              <a:ea typeface="Poppins"/>
              <a:cs typeface="Poppins"/>
              <a:sym typeface="Poppins"/>
            </a:endParaRPr>
          </a:p>
          <a:p>
            <a:pPr marL="457200" marR="0" lvl="0" indent="-368300" algn="l" rtl="0">
              <a:lnSpc>
                <a:spcPct val="115000"/>
              </a:lnSpc>
              <a:spcBef>
                <a:spcPts val="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Administrative support spaces</a:t>
            </a:r>
            <a:endParaRPr sz="2200" b="0" i="0" u="none" strike="noStrike" cap="none">
              <a:solidFill>
                <a:srgbClr val="FFFFFF"/>
              </a:solidFill>
              <a:latin typeface="Poppins"/>
              <a:ea typeface="Poppins"/>
              <a:cs typeface="Poppins"/>
              <a:sym typeface="Poppins"/>
            </a:endParaRPr>
          </a:p>
          <a:p>
            <a:pPr marL="457200" marR="0" lvl="0" indent="-368300" algn="l" rtl="0">
              <a:lnSpc>
                <a:spcPct val="115000"/>
              </a:lnSpc>
              <a:spcBef>
                <a:spcPts val="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Multipurpose room</a:t>
            </a:r>
            <a:endParaRPr sz="2200" b="0" i="0" u="none" strike="noStrike" cap="none">
              <a:solidFill>
                <a:srgbClr val="FFFFFF"/>
              </a:solidFill>
              <a:latin typeface="Poppins"/>
              <a:ea typeface="Poppins"/>
              <a:cs typeface="Poppins"/>
              <a:sym typeface="Poppins"/>
            </a:endParaRPr>
          </a:p>
          <a:p>
            <a:pPr marL="457200" marR="0" lvl="0" indent="-368300" algn="l" rtl="0">
              <a:lnSpc>
                <a:spcPct val="115000"/>
              </a:lnSpc>
              <a:spcBef>
                <a:spcPts val="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Storage facilities</a:t>
            </a:r>
            <a:endParaRPr sz="2200" b="0" i="0" u="none" strike="noStrike" cap="none">
              <a:solidFill>
                <a:srgbClr val="FFFFFF"/>
              </a:solidFill>
              <a:latin typeface="Poppins"/>
              <a:ea typeface="Poppins"/>
              <a:cs typeface="Poppins"/>
              <a:sym typeface="Poppins"/>
            </a:endParaRPr>
          </a:p>
          <a:p>
            <a:pPr marL="457200" marR="0" lvl="0" indent="-368300" algn="l" rtl="0">
              <a:lnSpc>
                <a:spcPct val="115000"/>
              </a:lnSpc>
              <a:spcBef>
                <a:spcPts val="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Play equipment and shade structures</a:t>
            </a:r>
            <a:endParaRPr sz="2200" b="0" i="0" u="none" strike="noStrike" cap="none">
              <a:solidFill>
                <a:srgbClr val="FFFFFF"/>
              </a:solidFill>
              <a:latin typeface="Poppins"/>
              <a:ea typeface="Poppins"/>
              <a:cs typeface="Poppins"/>
              <a:sym typeface="Poppins"/>
            </a:endParaRPr>
          </a:p>
          <a:p>
            <a:pPr marL="457200" marR="0" lvl="0" indent="-368300" algn="l" rtl="0">
              <a:lnSpc>
                <a:spcPct val="115000"/>
              </a:lnSpc>
              <a:spcBef>
                <a:spcPts val="0"/>
              </a:spcBef>
              <a:spcAft>
                <a:spcPts val="0"/>
              </a:spcAft>
              <a:buClr>
                <a:srgbClr val="FFFFFF"/>
              </a:buClr>
              <a:buSzPts val="2200"/>
              <a:buFont typeface="Arial"/>
              <a:buChar char="•"/>
            </a:pPr>
            <a:r>
              <a:rPr lang="en-US" sz="2200" b="0" i="0" u="none" strike="noStrike" cap="none">
                <a:solidFill>
                  <a:srgbClr val="FFFFFF"/>
                </a:solidFill>
                <a:latin typeface="Poppins"/>
                <a:ea typeface="Poppins"/>
                <a:cs typeface="Poppins"/>
                <a:sym typeface="Poppins"/>
              </a:rPr>
              <a:t>Landscaped area and trees</a:t>
            </a:r>
            <a:endParaRPr sz="2200" b="0" i="0" u="none" strike="noStrike" cap="none">
              <a:solidFill>
                <a:srgbClr val="FFFFFF"/>
              </a:solidFill>
              <a:latin typeface="Poppins"/>
              <a:ea typeface="Poppins"/>
              <a:cs typeface="Poppins"/>
              <a:sym typeface="Poppins"/>
            </a:endParaRPr>
          </a:p>
          <a:p>
            <a:pPr marL="0" marR="0" lvl="0" indent="0" algn="l" rtl="0">
              <a:lnSpc>
                <a:spcPct val="115000"/>
              </a:lnSpc>
              <a:spcBef>
                <a:spcPts val="600"/>
              </a:spcBef>
              <a:spcAft>
                <a:spcPts val="0"/>
              </a:spcAft>
              <a:buClr>
                <a:srgbClr val="000000"/>
              </a:buClr>
              <a:buSzPts val="1200"/>
              <a:buFont typeface="Arial"/>
              <a:buNone/>
            </a:pPr>
            <a:endParaRPr sz="1200" b="0" i="0" u="none" strike="noStrike" cap="none">
              <a:solidFill>
                <a:srgbClr val="FFFFFF"/>
              </a:solidFill>
              <a:latin typeface="Poppins"/>
              <a:ea typeface="Poppins"/>
              <a:cs typeface="Poppins"/>
              <a:sym typeface="Poppins"/>
            </a:endParaRPr>
          </a:p>
          <a:p>
            <a:pPr marL="0" marR="0" lvl="0" indent="0" algn="l" rtl="0">
              <a:lnSpc>
                <a:spcPct val="115000"/>
              </a:lnSpc>
              <a:spcBef>
                <a:spcPts val="600"/>
              </a:spcBef>
              <a:spcAft>
                <a:spcPts val="0"/>
              </a:spcAft>
              <a:buClr>
                <a:srgbClr val="000000"/>
              </a:buClr>
              <a:buSzPts val="2400"/>
              <a:buFont typeface="Arial"/>
              <a:buNone/>
            </a:pPr>
            <a:r>
              <a:rPr lang="en-US" sz="2400" b="0" i="0" u="none" strike="noStrike" cap="none">
                <a:solidFill>
                  <a:srgbClr val="FFFFFF"/>
                </a:solidFill>
                <a:latin typeface="Poppins"/>
                <a:ea typeface="Poppins"/>
                <a:cs typeface="Poppins"/>
                <a:sym typeface="Poppins"/>
              </a:rPr>
              <a:t>All fire-damaged facilities will be rebuilt and repaired</a:t>
            </a:r>
            <a:endParaRPr/>
          </a:p>
          <a:p>
            <a:pPr marL="457200" marR="0" lvl="0" indent="0" algn="l" rtl="0">
              <a:lnSpc>
                <a:spcPct val="100000"/>
              </a:lnSpc>
              <a:spcBef>
                <a:spcPts val="1000"/>
              </a:spcBef>
              <a:spcAft>
                <a:spcPts val="0"/>
              </a:spcAft>
              <a:buClr>
                <a:srgbClr val="000000"/>
              </a:buClr>
              <a:buSzPts val="2400"/>
              <a:buFont typeface="Arial"/>
              <a:buNone/>
            </a:pPr>
            <a:endParaRPr sz="2400" b="1" i="0" u="none" strike="noStrike" cap="none">
              <a:solidFill>
                <a:srgbClr val="FFFFFF"/>
              </a:solidFill>
              <a:latin typeface="Poppins"/>
              <a:ea typeface="Poppins"/>
              <a:cs typeface="Poppins"/>
              <a:sym typeface="Poppins"/>
            </a:endParaRPr>
          </a:p>
        </p:txBody>
      </p:sp>
      <p:pic>
        <p:nvPicPr>
          <p:cNvPr id="393" name="Google Shape;393;g34329cdc91c_4_147"/>
          <p:cNvPicPr preferRelativeResize="0"/>
          <p:nvPr/>
        </p:nvPicPr>
        <p:blipFill rotWithShape="1">
          <a:blip r:embed="rId3">
            <a:alphaModFix/>
          </a:blip>
          <a:srcRect/>
          <a:stretch/>
        </p:blipFill>
        <p:spPr>
          <a:xfrm>
            <a:off x="6204263" y="2169153"/>
            <a:ext cx="5259926" cy="2677350"/>
          </a:xfrm>
          <a:prstGeom prst="rect">
            <a:avLst/>
          </a:prstGeom>
          <a:noFill/>
          <a:ln>
            <a:noFill/>
          </a:ln>
        </p:spPr>
      </p:pic>
      <p:pic>
        <p:nvPicPr>
          <p:cNvPr id="394" name="Google Shape;394;g34329cdc91c_4_147"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sp>
        <p:nvSpPr>
          <p:cNvPr id="395" name="Google Shape;395;g34329cdc91c_4_147"/>
          <p:cNvSpPr txBox="1"/>
          <p:nvPr/>
        </p:nvSpPr>
        <p:spPr>
          <a:xfrm>
            <a:off x="409859" y="151789"/>
            <a:ext cx="7924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Elementary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Poppins"/>
                <a:ea typeface="Poppins"/>
                <a:cs typeface="Poppins"/>
                <a:sym typeface="Poppins"/>
              </a:rPr>
              <a:t>Site Overview</a:t>
            </a:r>
            <a:endParaRPr sz="32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00"/>
        <p:cNvGrpSpPr/>
        <p:nvPr/>
      </p:nvGrpSpPr>
      <p:grpSpPr>
        <a:xfrm>
          <a:off x="0" y="0"/>
          <a:ext cx="0" cy="0"/>
          <a:chOff x="0" y="0"/>
          <a:chExt cx="0" cy="0"/>
        </a:xfrm>
      </p:grpSpPr>
      <p:sp>
        <p:nvSpPr>
          <p:cNvPr id="401" name="Google Shape;401;g34329cdc91c_4_155"/>
          <p:cNvSpPr txBox="1"/>
          <p:nvPr/>
        </p:nvSpPr>
        <p:spPr>
          <a:xfrm>
            <a:off x="394800" y="1962059"/>
            <a:ext cx="10546200" cy="489725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rgbClr val="000000"/>
              </a:buClr>
              <a:buSzPts val="2600"/>
              <a:buFont typeface="Arial"/>
              <a:buNone/>
            </a:pPr>
            <a:r>
              <a:rPr lang="en-US" sz="2600" b="1" i="0" u="none" strike="noStrike" cap="none">
                <a:solidFill>
                  <a:srgbClr val="FFFFFF"/>
                </a:solidFill>
                <a:latin typeface="Poppins"/>
                <a:ea typeface="Poppins"/>
                <a:cs typeface="Poppins"/>
                <a:sym typeface="Poppins"/>
              </a:rPr>
              <a:t>Permanent </a:t>
            </a:r>
            <a:r>
              <a:rPr lang="en-US" sz="2400" b="1" i="0" u="none" strike="noStrike" cap="none">
                <a:solidFill>
                  <a:srgbClr val="FFFFFF"/>
                </a:solidFill>
                <a:latin typeface="Poppins"/>
                <a:ea typeface="Poppins"/>
                <a:cs typeface="Poppins"/>
                <a:sym typeface="Poppins"/>
              </a:rPr>
              <a:t>Replacement  Facilities</a:t>
            </a:r>
            <a:r>
              <a:rPr lang="en-US" sz="2400" b="1" i="0" u="none" strike="noStrike" cap="none">
                <a:solidFill>
                  <a:schemeClr val="lt1"/>
                </a:solidFill>
                <a:latin typeface="Poppins"/>
                <a:ea typeface="Poppins"/>
                <a:cs typeface="Poppins"/>
                <a:sym typeface="Poppins"/>
              </a:rPr>
              <a:t>*</a:t>
            </a:r>
            <a:endParaRPr sz="2400" b="1" i="0" u="none" strike="noStrike" cap="none">
              <a:solidFill>
                <a:schemeClr val="lt1"/>
              </a:solidFill>
              <a:latin typeface="Poppins"/>
              <a:ea typeface="Poppins"/>
              <a:cs typeface="Poppins"/>
              <a:sym typeface="Poppins"/>
            </a:endParaRPr>
          </a:p>
          <a:p>
            <a:pPr marL="228600" marR="0" lvl="0" indent="-228600" algn="l" rtl="0">
              <a:lnSpc>
                <a:spcPct val="115000"/>
              </a:lnSpc>
              <a:spcBef>
                <a:spcPts val="120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General, TK/K, and specialty classrooms</a:t>
            </a:r>
            <a:endParaRPr sz="2200" b="0" i="0" u="none" strike="noStrike" cap="none">
              <a:solidFill>
                <a:srgbClr val="FFFFFF"/>
              </a:solidFill>
              <a:latin typeface="Poppins"/>
              <a:ea typeface="Poppins"/>
              <a:cs typeface="Poppins"/>
            </a:endParaRPr>
          </a:p>
          <a:p>
            <a:pPr marL="228600" marR="0" lvl="0" indent="-228600" algn="l" rtl="0">
              <a:lnSpc>
                <a:spcPct val="115000"/>
              </a:lnSpc>
              <a:spcBef>
                <a:spcPts val="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Multipurpose room</a:t>
            </a:r>
            <a:endParaRPr sz="2200" b="0" i="0" u="none" strike="noStrike" cap="none">
              <a:solidFill>
                <a:srgbClr val="FFFFFF"/>
              </a:solidFill>
              <a:latin typeface="Poppins"/>
              <a:ea typeface="Poppins"/>
              <a:cs typeface="Poppins"/>
            </a:endParaRPr>
          </a:p>
          <a:p>
            <a:pPr marL="228600" marR="0" lvl="0" indent="-228600" algn="l" rtl="0">
              <a:lnSpc>
                <a:spcPct val="115000"/>
              </a:lnSpc>
              <a:spcBef>
                <a:spcPts val="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Administrative support areas</a:t>
            </a:r>
            <a:endParaRPr sz="2200" b="0" i="0" u="none" strike="noStrike" cap="none">
              <a:solidFill>
                <a:srgbClr val="FFFFFF"/>
              </a:solidFill>
              <a:latin typeface="Poppins"/>
              <a:ea typeface="Poppins"/>
              <a:cs typeface="Poppins"/>
            </a:endParaRPr>
          </a:p>
          <a:p>
            <a:pPr marL="228600" marR="0" lvl="0" indent="-228600" algn="l" rtl="0">
              <a:lnSpc>
                <a:spcPct val="115000"/>
              </a:lnSpc>
              <a:spcBef>
                <a:spcPts val="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Play equipment and shade structures</a:t>
            </a:r>
            <a:endParaRPr sz="2200" b="0" i="0" u="none" strike="noStrike" cap="none">
              <a:solidFill>
                <a:srgbClr val="FFFFFF"/>
              </a:solidFill>
              <a:latin typeface="Poppins"/>
              <a:ea typeface="Poppins"/>
              <a:cs typeface="Poppins"/>
            </a:endParaRPr>
          </a:p>
          <a:p>
            <a:pPr marL="228600" marR="0" lvl="0" indent="-228600" algn="l" rtl="0">
              <a:lnSpc>
                <a:spcPct val="115000"/>
              </a:lnSpc>
              <a:spcBef>
                <a:spcPts val="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M&amp;O spaces</a:t>
            </a:r>
            <a:endParaRPr sz="2200" b="0" i="0" u="none" strike="noStrike" cap="none">
              <a:solidFill>
                <a:srgbClr val="FFFFFF"/>
              </a:solidFill>
              <a:latin typeface="Poppins"/>
              <a:ea typeface="Poppins"/>
              <a:cs typeface="Poppins"/>
            </a:endParaRPr>
          </a:p>
          <a:p>
            <a:pPr marL="228600" marR="0" lvl="0" indent="-228600" algn="l" rtl="0">
              <a:lnSpc>
                <a:spcPct val="115000"/>
              </a:lnSpc>
              <a:spcBef>
                <a:spcPts val="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Hardscape and landscape areas</a:t>
            </a:r>
            <a:endParaRPr sz="2200" b="0" i="0" u="none" strike="noStrike" cap="none">
              <a:solidFill>
                <a:srgbClr val="FFFFFF"/>
              </a:solidFill>
              <a:latin typeface="Poppins"/>
              <a:ea typeface="Poppins"/>
              <a:cs typeface="Poppins"/>
            </a:endParaRPr>
          </a:p>
          <a:p>
            <a:pPr marL="0" marR="0" lvl="0" indent="0" algn="l" rtl="0">
              <a:lnSpc>
                <a:spcPct val="115000"/>
              </a:lnSpc>
              <a:spcBef>
                <a:spcPts val="1200"/>
              </a:spcBef>
              <a:spcAft>
                <a:spcPts val="0"/>
              </a:spcAft>
              <a:buClr>
                <a:srgbClr val="000000"/>
              </a:buClr>
              <a:buSzPts val="2400"/>
              <a:buFont typeface="Arial"/>
              <a:buNone/>
            </a:pPr>
            <a:r>
              <a:rPr lang="en-US" sz="2400" b="1" i="0" u="none" strike="noStrike" cap="none">
                <a:solidFill>
                  <a:srgbClr val="FFFFFF"/>
                </a:solidFill>
                <a:latin typeface="Poppins"/>
                <a:ea typeface="Poppins"/>
                <a:cs typeface="Poppins"/>
                <a:sym typeface="Poppins"/>
              </a:rPr>
              <a:t>Proposed Interim Classrooms*</a:t>
            </a:r>
            <a:endParaRPr sz="2400" b="1" i="0" u="none" strike="noStrike" cap="none">
              <a:solidFill>
                <a:srgbClr val="FFFFFF"/>
              </a:solidFill>
              <a:latin typeface="Poppins"/>
              <a:ea typeface="Poppins"/>
              <a:cs typeface="Poppins"/>
              <a:sym typeface="Poppins"/>
            </a:endParaRPr>
          </a:p>
          <a:p>
            <a:pPr marL="228600" marR="0" lvl="0" indent="-228600" algn="l" rtl="0">
              <a:lnSpc>
                <a:spcPct val="115000"/>
              </a:lnSpc>
              <a:spcBef>
                <a:spcPts val="1200"/>
              </a:spcBef>
              <a:spcAft>
                <a:spcPts val="0"/>
              </a:spcAft>
              <a:buClr>
                <a:srgbClr val="FFFFFF"/>
              </a:buClr>
              <a:buSzPts val="2200"/>
              <a:buFont typeface="Poppins"/>
              <a:buChar char="•"/>
            </a:pPr>
            <a:r>
              <a:rPr lang="en-US" sz="2200" b="0" i="0" u="none" strike="noStrike" cap="none">
                <a:solidFill>
                  <a:srgbClr val="FFFFFF"/>
                </a:solidFill>
                <a:latin typeface="Poppins"/>
                <a:ea typeface="Poppins"/>
                <a:cs typeface="Poppins"/>
                <a:sym typeface="Poppins"/>
              </a:rPr>
              <a:t>Provide temporary portable classrooms for student use until the permanent classroom replacement is completed</a:t>
            </a:r>
            <a:endParaRPr sz="2600" b="1" i="0" u="none" strike="noStrike" cap="none">
              <a:solidFill>
                <a:srgbClr val="FFFFFF"/>
              </a:solidFill>
              <a:latin typeface="Poppins"/>
              <a:ea typeface="Poppins"/>
              <a:cs typeface="Poppins"/>
            </a:endParaRPr>
          </a:p>
          <a:p>
            <a:pPr marL="228600" marR="0" lvl="0" indent="0" algn="l" rtl="0">
              <a:lnSpc>
                <a:spcPct val="100000"/>
              </a:lnSpc>
              <a:spcBef>
                <a:spcPts val="1200"/>
              </a:spcBef>
              <a:spcAft>
                <a:spcPts val="1200"/>
              </a:spcAft>
              <a:buClr>
                <a:srgbClr val="000000"/>
              </a:buClr>
              <a:buSzPts val="2200"/>
              <a:buFont typeface="Arial"/>
              <a:buNone/>
            </a:pPr>
            <a:endParaRPr lang="en-US" sz="2200" b="0" i="1" u="none" strike="noStrike" cap="none">
              <a:solidFill>
                <a:srgbClr val="FFFFFF"/>
              </a:solidFill>
              <a:latin typeface="Poppins"/>
              <a:ea typeface="Poppins"/>
              <a:cs typeface="Poppins"/>
            </a:endParaRPr>
          </a:p>
        </p:txBody>
      </p:sp>
      <p:pic>
        <p:nvPicPr>
          <p:cNvPr id="402" name="Google Shape;402;g34329cdc91c_4_155"/>
          <p:cNvPicPr preferRelativeResize="0"/>
          <p:nvPr/>
        </p:nvPicPr>
        <p:blipFill rotWithShape="1">
          <a:blip r:embed="rId3">
            <a:alphaModFix/>
          </a:blip>
          <a:srcRect/>
          <a:stretch/>
        </p:blipFill>
        <p:spPr>
          <a:xfrm>
            <a:off x="6881025" y="1980339"/>
            <a:ext cx="4579224" cy="2922275"/>
          </a:xfrm>
          <a:prstGeom prst="rect">
            <a:avLst/>
          </a:prstGeom>
          <a:noFill/>
          <a:ln>
            <a:noFill/>
          </a:ln>
        </p:spPr>
      </p:pic>
      <p:sp>
        <p:nvSpPr>
          <p:cNvPr id="403" name="Google Shape;403;g34329cdc91c_4_155"/>
          <p:cNvSpPr txBox="1"/>
          <p:nvPr/>
        </p:nvSpPr>
        <p:spPr>
          <a:xfrm>
            <a:off x="391930" y="164257"/>
            <a:ext cx="7924800" cy="178507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Elementary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Preliminary Rebuilding Plan </a:t>
            </a:r>
          </a:p>
          <a:p>
            <a:r>
              <a:rPr lang="en-US" sz="3200" b="1">
                <a:solidFill>
                  <a:schemeClr val="lt1"/>
                </a:solidFill>
                <a:latin typeface="Poppins"/>
                <a:ea typeface="Poppins"/>
                <a:cs typeface="Poppins"/>
              </a:rPr>
              <a:t>(* Pending Community Feedback)</a:t>
            </a:r>
          </a:p>
        </p:txBody>
      </p:sp>
      <p:pic>
        <p:nvPicPr>
          <p:cNvPr id="404" name="Google Shape;404;g34329cdc91c_4_155"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09"/>
        <p:cNvGrpSpPr/>
        <p:nvPr/>
      </p:nvGrpSpPr>
      <p:grpSpPr>
        <a:xfrm>
          <a:off x="0" y="0"/>
          <a:ext cx="0" cy="0"/>
          <a:chOff x="0" y="0"/>
          <a:chExt cx="0" cy="0"/>
        </a:xfrm>
      </p:grpSpPr>
      <p:sp>
        <p:nvSpPr>
          <p:cNvPr id="410" name="Google Shape;410;g34329cdc91c_4_163"/>
          <p:cNvSpPr txBox="1"/>
          <p:nvPr/>
        </p:nvSpPr>
        <p:spPr>
          <a:xfrm>
            <a:off x="1782975" y="6186575"/>
            <a:ext cx="8633086" cy="38491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1200"/>
              </a:spcAft>
              <a:buClr>
                <a:srgbClr val="000000"/>
              </a:buClr>
              <a:buSzPts val="2200"/>
              <a:buFont typeface="Arial"/>
              <a:buNone/>
            </a:pPr>
            <a:r>
              <a:rPr lang="en-US" sz="2200" b="0" i="0" u="none" strike="noStrike" cap="none">
                <a:solidFill>
                  <a:srgbClr val="FFFFFF"/>
                </a:solidFill>
                <a:latin typeface="Poppins"/>
                <a:ea typeface="Poppins"/>
                <a:cs typeface="Poppins"/>
                <a:sym typeface="Poppins"/>
              </a:rPr>
              <a:t>Preliminary Campus Development Zones</a:t>
            </a:r>
            <a:endParaRPr sz="2200" b="0" i="0" u="none" strike="noStrike" cap="none">
              <a:solidFill>
                <a:srgbClr val="000000"/>
              </a:solidFill>
              <a:latin typeface="Calibri"/>
              <a:ea typeface="Calibri"/>
              <a:cs typeface="Calibri"/>
              <a:sym typeface="Calibri"/>
            </a:endParaRPr>
          </a:p>
        </p:txBody>
      </p:sp>
      <p:pic>
        <p:nvPicPr>
          <p:cNvPr id="411" name="Google Shape;411;g34329cdc91c_4_163"/>
          <p:cNvPicPr preferRelativeResize="0"/>
          <p:nvPr/>
        </p:nvPicPr>
        <p:blipFill rotWithShape="1">
          <a:blip r:embed="rId3">
            <a:alphaModFix/>
          </a:blip>
          <a:srcRect/>
          <a:stretch/>
        </p:blipFill>
        <p:spPr>
          <a:xfrm rot="5399915">
            <a:off x="11449593" y="6119773"/>
            <a:ext cx="585213" cy="548075"/>
          </a:xfrm>
          <a:prstGeom prst="rect">
            <a:avLst/>
          </a:prstGeom>
          <a:noFill/>
          <a:ln>
            <a:noFill/>
          </a:ln>
        </p:spPr>
      </p:pic>
      <p:pic>
        <p:nvPicPr>
          <p:cNvPr id="412" name="Google Shape;412;g34329cdc91c_4_163"/>
          <p:cNvPicPr preferRelativeResize="0"/>
          <p:nvPr/>
        </p:nvPicPr>
        <p:blipFill rotWithShape="1">
          <a:blip r:embed="rId4">
            <a:alphaModFix/>
          </a:blip>
          <a:srcRect/>
          <a:stretch/>
        </p:blipFill>
        <p:spPr>
          <a:xfrm>
            <a:off x="1927150" y="1486032"/>
            <a:ext cx="9049086" cy="4703494"/>
          </a:xfrm>
          <a:prstGeom prst="rect">
            <a:avLst/>
          </a:prstGeom>
          <a:noFill/>
          <a:ln>
            <a:noFill/>
          </a:ln>
        </p:spPr>
      </p:pic>
      <p:sp>
        <p:nvSpPr>
          <p:cNvPr id="413" name="Google Shape;413;g34329cdc91c_4_163"/>
          <p:cNvSpPr/>
          <p:nvPr/>
        </p:nvSpPr>
        <p:spPr>
          <a:xfrm>
            <a:off x="7780225" y="1842675"/>
            <a:ext cx="3000000" cy="4041600"/>
          </a:xfrm>
          <a:prstGeom prst="ellipse">
            <a:avLst/>
          </a:prstGeom>
          <a:solidFill>
            <a:srgbClr val="00B0F0">
              <a:alpha val="40000"/>
            </a:srgbClr>
          </a:solidFill>
          <a:ln w="6350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4" name="Google Shape;414;g34329cdc91c_4_163"/>
          <p:cNvSpPr/>
          <p:nvPr/>
        </p:nvSpPr>
        <p:spPr>
          <a:xfrm>
            <a:off x="2456925" y="3827800"/>
            <a:ext cx="5367900" cy="1965000"/>
          </a:xfrm>
          <a:prstGeom prst="ellipse">
            <a:avLst/>
          </a:prstGeom>
          <a:solidFill>
            <a:srgbClr val="00B050">
              <a:alpha val="40000"/>
            </a:srgbClr>
          </a:solidFill>
          <a:ln w="635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5" name="Google Shape;415;g34329cdc91c_4_163"/>
          <p:cNvSpPr/>
          <p:nvPr/>
        </p:nvSpPr>
        <p:spPr>
          <a:xfrm>
            <a:off x="4852600" y="1842675"/>
            <a:ext cx="3096900" cy="1664700"/>
          </a:xfrm>
          <a:prstGeom prst="ellipse">
            <a:avLst/>
          </a:prstGeom>
          <a:solidFill>
            <a:srgbClr val="00B050">
              <a:alpha val="40000"/>
            </a:srgbClr>
          </a:solidFill>
          <a:ln w="635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416" name="Google Shape;416;g34329cdc91c_4_163" descr="A blue and red text on a black background&#10;&#10;AI-generated content may be incorrect."/>
          <p:cNvPicPr preferRelativeResize="0"/>
          <p:nvPr/>
        </p:nvPicPr>
        <p:blipFill rotWithShape="1">
          <a:blip r:embed="rId5">
            <a:alphaModFix/>
          </a:blip>
          <a:srcRect/>
          <a:stretch/>
        </p:blipFill>
        <p:spPr>
          <a:xfrm>
            <a:off x="10497601" y="296826"/>
            <a:ext cx="1386701" cy="438076"/>
          </a:xfrm>
          <a:prstGeom prst="rect">
            <a:avLst/>
          </a:prstGeom>
          <a:noFill/>
          <a:ln>
            <a:noFill/>
          </a:ln>
        </p:spPr>
      </p:pic>
      <p:sp>
        <p:nvSpPr>
          <p:cNvPr id="417" name="Google Shape;417;g34329cdc91c_4_163"/>
          <p:cNvSpPr txBox="1"/>
          <p:nvPr/>
        </p:nvSpPr>
        <p:spPr>
          <a:xfrm>
            <a:off x="391930" y="164257"/>
            <a:ext cx="7924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Elementary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Preliminary Rebuilding Plan </a:t>
            </a:r>
            <a:endParaRPr sz="3200" b="1" i="0" u="none" strike="noStrike" cap="none">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22"/>
        <p:cNvGrpSpPr/>
        <p:nvPr/>
      </p:nvGrpSpPr>
      <p:grpSpPr>
        <a:xfrm>
          <a:off x="0" y="0"/>
          <a:ext cx="0" cy="0"/>
          <a:chOff x="0" y="0"/>
          <a:chExt cx="0" cy="0"/>
        </a:xfrm>
      </p:grpSpPr>
      <p:sp>
        <p:nvSpPr>
          <p:cNvPr id="423" name="Google Shape;423;g34329cdc91c_4_175"/>
          <p:cNvSpPr txBox="1"/>
          <p:nvPr/>
        </p:nvSpPr>
        <p:spPr>
          <a:xfrm>
            <a:off x="410330" y="1599387"/>
            <a:ext cx="9038101" cy="38757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Poppins"/>
                <a:ea typeface="Poppins"/>
                <a:cs typeface="Poppins"/>
                <a:sym typeface="Poppins"/>
              </a:rPr>
              <a:t>Enrollment: </a:t>
            </a:r>
            <a:r>
              <a:rPr lang="en-US" sz="2400" b="0" i="0" u="none" strike="noStrike" cap="none">
                <a:solidFill>
                  <a:schemeClr val="lt1"/>
                </a:solidFill>
                <a:latin typeface="Poppins"/>
                <a:ea typeface="Poppins"/>
                <a:cs typeface="Poppins"/>
                <a:sym typeface="Poppins"/>
              </a:rPr>
              <a:t> 2,907 Students (at start of 24/25 School Year)</a:t>
            </a:r>
            <a:endParaRPr/>
          </a:p>
          <a:p>
            <a:pPr marL="0" marR="0" lvl="0" indent="0" algn="l" rtl="0">
              <a:lnSpc>
                <a:spcPct val="100000"/>
              </a:lnSpc>
              <a:spcBef>
                <a:spcPts val="0"/>
              </a:spcBef>
              <a:spcAft>
                <a:spcPts val="0"/>
              </a:spcAft>
              <a:buNone/>
            </a:pPr>
            <a:endParaRPr sz="1200" b="0" i="0" u="none" strike="noStrike" cap="none">
              <a:solidFill>
                <a:srgbClr val="000000"/>
              </a:solidFill>
              <a:latin typeface="Poppins"/>
              <a:ea typeface="Poppins"/>
              <a:cs typeface="Poppins"/>
              <a:sym typeface="Poppins"/>
            </a:endParaRPr>
          </a:p>
          <a:p>
            <a:pPr marL="0" marR="0" lvl="0" indent="0" algn="l" rtl="0">
              <a:lnSpc>
                <a:spcPct val="114999"/>
              </a:lnSpc>
              <a:spcBef>
                <a:spcPts val="0"/>
              </a:spcBef>
              <a:spcAft>
                <a:spcPts val="0"/>
              </a:spcAft>
              <a:buNone/>
            </a:pPr>
            <a:r>
              <a:rPr lang="en-US" sz="2400" b="1" i="0" u="none" strike="noStrike" cap="none">
                <a:solidFill>
                  <a:schemeClr val="lt1"/>
                </a:solidFill>
                <a:latin typeface="Poppins"/>
                <a:ea typeface="Poppins"/>
                <a:cs typeface="Poppins"/>
                <a:sym typeface="Poppins"/>
              </a:rPr>
              <a:t>Fire Damage Inventory: </a:t>
            </a:r>
            <a:endParaRPr sz="2400" b="0" i="0" u="none" strike="noStrike" cap="none">
              <a:solidFill>
                <a:schemeClr val="lt1"/>
              </a:solidFill>
              <a:latin typeface="Arial"/>
              <a:ea typeface="Arial"/>
              <a:cs typeface="Arial"/>
              <a:sym typeface="Arial"/>
            </a:endParaRPr>
          </a:p>
          <a:p>
            <a:pPr marL="457200" marR="0" lvl="0" indent="-457200" algn="l" rtl="0">
              <a:lnSpc>
                <a:spcPct val="100000"/>
              </a:lnSpc>
              <a:spcBef>
                <a:spcPts val="6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21 Classrooms (~30% of total)</a:t>
            </a:r>
            <a:endParaRPr/>
          </a:p>
          <a:p>
            <a:pPr marL="457200" marR="0" lvl="0" indent="-457200" algn="l" rtl="0">
              <a:lnSpc>
                <a:spcPct val="100000"/>
              </a:lnSpc>
              <a:spcBef>
                <a:spcPts val="6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Administrative support space</a:t>
            </a:r>
            <a:endParaRPr/>
          </a:p>
          <a:p>
            <a:pPr marL="457200" marR="0" lvl="0" indent="-457200" algn="l" rtl="0">
              <a:lnSpc>
                <a:spcPct val="100000"/>
              </a:lnSpc>
              <a:spcBef>
                <a:spcPts val="6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Synthetic track and field</a:t>
            </a:r>
            <a:endParaRPr/>
          </a:p>
          <a:p>
            <a:pPr marL="457200" marR="0" lvl="0" indent="-457200" algn="l" rtl="0">
              <a:lnSpc>
                <a:spcPct val="100000"/>
              </a:lnSpc>
              <a:spcBef>
                <a:spcPts val="6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Storage facilities</a:t>
            </a:r>
            <a:endParaRPr/>
          </a:p>
          <a:p>
            <a:pPr marL="457200" marR="0" lvl="0" indent="-457200" algn="l" rtl="0">
              <a:lnSpc>
                <a:spcPct val="100000"/>
              </a:lnSpc>
              <a:spcBef>
                <a:spcPts val="6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Landscaped area and trees</a:t>
            </a:r>
            <a:endParaRPr/>
          </a:p>
          <a:p>
            <a:pPr marL="457200" marR="0" lvl="0" indent="-292100" algn="l" rtl="0">
              <a:lnSpc>
                <a:spcPct val="100000"/>
              </a:lnSpc>
              <a:spcBef>
                <a:spcPts val="600"/>
              </a:spcBef>
              <a:spcAft>
                <a:spcPts val="0"/>
              </a:spcAft>
              <a:buClr>
                <a:srgbClr val="FFFFFF"/>
              </a:buClr>
              <a:buSzPts val="2600"/>
              <a:buFont typeface="Arial"/>
              <a:buNone/>
            </a:pPr>
            <a:endParaRPr sz="2600" b="0" i="0" u="none" strike="noStrike" cap="none">
              <a:solidFill>
                <a:schemeClr val="lt1"/>
              </a:solidFill>
              <a:latin typeface="Poppins"/>
              <a:ea typeface="Poppins"/>
              <a:cs typeface="Poppins"/>
              <a:sym typeface="Poppins"/>
            </a:endParaRPr>
          </a:p>
          <a:p>
            <a:pPr marL="457200" marR="0" lvl="0" indent="-292100" algn="l" rtl="0">
              <a:lnSpc>
                <a:spcPct val="100000"/>
              </a:lnSpc>
              <a:spcBef>
                <a:spcPts val="600"/>
              </a:spcBef>
              <a:spcAft>
                <a:spcPts val="0"/>
              </a:spcAft>
              <a:buClr>
                <a:srgbClr val="FFFFFF"/>
              </a:buClr>
              <a:buSzPts val="2600"/>
              <a:buFont typeface="Arial"/>
              <a:buNone/>
            </a:pPr>
            <a:endParaRPr sz="2600" b="0" i="0" u="none" strike="noStrike" cap="none">
              <a:solidFill>
                <a:schemeClr val="lt1"/>
              </a:solidFill>
              <a:latin typeface="Poppins"/>
              <a:ea typeface="Poppins"/>
              <a:cs typeface="Poppins"/>
              <a:sym typeface="Poppins"/>
            </a:endParaRPr>
          </a:p>
          <a:p>
            <a:pPr marL="0" marR="0" lvl="0" indent="0" algn="l" rtl="0">
              <a:lnSpc>
                <a:spcPct val="100000"/>
              </a:lnSpc>
              <a:spcBef>
                <a:spcPts val="600"/>
              </a:spcBef>
              <a:spcAft>
                <a:spcPts val="0"/>
              </a:spcAft>
              <a:buNone/>
            </a:pPr>
            <a:r>
              <a:rPr lang="en-US" sz="2400" b="0" i="0" u="none" strike="noStrike" cap="none">
                <a:solidFill>
                  <a:schemeClr val="lt1"/>
                </a:solidFill>
                <a:latin typeface="Poppins"/>
                <a:ea typeface="Poppins"/>
                <a:cs typeface="Poppins"/>
                <a:sym typeface="Poppins"/>
              </a:rPr>
              <a:t>All fire-damaged facilities will be rebuilt and repaired</a:t>
            </a:r>
            <a:endParaRPr/>
          </a:p>
          <a:p>
            <a:pPr marL="457200" marR="0" lvl="0" indent="-292100" algn="l" rtl="0">
              <a:lnSpc>
                <a:spcPct val="100000"/>
              </a:lnSpc>
              <a:spcBef>
                <a:spcPts val="600"/>
              </a:spcBef>
              <a:spcAft>
                <a:spcPts val="0"/>
              </a:spcAft>
              <a:buClr>
                <a:srgbClr val="FFFFFF"/>
              </a:buClr>
              <a:buSzPts val="2600"/>
              <a:buFont typeface="Arial"/>
              <a:buNone/>
            </a:pPr>
            <a:endParaRPr sz="26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endParaRPr sz="2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endParaRPr sz="2600" b="0" i="0" u="none" strike="noStrike" cap="none">
              <a:solidFill>
                <a:schemeClr val="lt1"/>
              </a:solidFill>
              <a:latin typeface="Poppins"/>
              <a:ea typeface="Poppins"/>
              <a:cs typeface="Poppins"/>
              <a:sym typeface="Poppins"/>
            </a:endParaRPr>
          </a:p>
        </p:txBody>
      </p:sp>
      <p:pic>
        <p:nvPicPr>
          <p:cNvPr id="424" name="Google Shape;424;g34329cdc91c_4_175" descr="Aerial view of a stadium and a sports field&#10;&#10;Description automatically generated"/>
          <p:cNvPicPr preferRelativeResize="0"/>
          <p:nvPr/>
        </p:nvPicPr>
        <p:blipFill rotWithShape="1">
          <a:blip r:embed="rId3">
            <a:alphaModFix/>
          </a:blip>
          <a:srcRect/>
          <a:stretch/>
        </p:blipFill>
        <p:spPr>
          <a:xfrm>
            <a:off x="6094378" y="2158338"/>
            <a:ext cx="5606466" cy="3215555"/>
          </a:xfrm>
          <a:prstGeom prst="rect">
            <a:avLst/>
          </a:prstGeom>
          <a:noFill/>
          <a:ln>
            <a:noFill/>
          </a:ln>
        </p:spPr>
      </p:pic>
      <p:pic>
        <p:nvPicPr>
          <p:cNvPr id="425" name="Google Shape;425;g34329cdc91c_4_175"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sp>
        <p:nvSpPr>
          <p:cNvPr id="426" name="Google Shape;426;g34329cdc91c_4_175"/>
          <p:cNvSpPr txBox="1"/>
          <p:nvPr/>
        </p:nvSpPr>
        <p:spPr>
          <a:xfrm>
            <a:off x="409859" y="195582"/>
            <a:ext cx="8269514"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Charter High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a:solidFill>
                  <a:schemeClr val="lt1"/>
                </a:solidFill>
                <a:latin typeface="Poppins"/>
                <a:ea typeface="Poppins"/>
                <a:cs typeface="Poppins"/>
                <a:sym typeface="Poppins"/>
              </a:rPr>
              <a:t>Site Overview</a:t>
            </a:r>
            <a:endParaRPr sz="32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31"/>
        <p:cNvGrpSpPr/>
        <p:nvPr/>
      </p:nvGrpSpPr>
      <p:grpSpPr>
        <a:xfrm>
          <a:off x="0" y="0"/>
          <a:ext cx="0" cy="0"/>
          <a:chOff x="0" y="0"/>
          <a:chExt cx="0" cy="0"/>
        </a:xfrm>
      </p:grpSpPr>
      <p:sp>
        <p:nvSpPr>
          <p:cNvPr id="432" name="Google Shape;432;g34329cdc91c_4_183"/>
          <p:cNvSpPr txBox="1">
            <a:spLocks noGrp="1"/>
          </p:cNvSpPr>
          <p:nvPr>
            <p:ph type="body" idx="1"/>
          </p:nvPr>
        </p:nvSpPr>
        <p:spPr>
          <a:xfrm>
            <a:off x="412943" y="1522003"/>
            <a:ext cx="11711475" cy="494664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SzPts val="1800"/>
              <a:buNone/>
            </a:pPr>
            <a:r>
              <a:rPr lang="en-US" sz="2600" b="1">
                <a:solidFill>
                  <a:schemeClr val="lt1"/>
                </a:solidFill>
                <a:latin typeface="Poppins"/>
                <a:ea typeface="Poppins"/>
                <a:cs typeface="Poppins"/>
                <a:sym typeface="Poppins"/>
              </a:rPr>
              <a:t>Permanent Replacement  Facilities</a:t>
            </a:r>
            <a:endParaRPr sz="2600">
              <a:solidFill>
                <a:schemeClr val="lt1"/>
              </a:solidFill>
              <a:latin typeface="Poppins"/>
              <a:ea typeface="Poppins"/>
              <a:cs typeface="Poppins"/>
              <a:sym typeface="Poppins"/>
            </a:endParaRPr>
          </a:p>
          <a:p>
            <a:pPr marL="228600" lvl="0" indent="-228600" algn="l" rtl="0">
              <a:lnSpc>
                <a:spcPct val="100000"/>
              </a:lnSpc>
              <a:spcBef>
                <a:spcPts val="1200"/>
              </a:spcBef>
              <a:spcAft>
                <a:spcPts val="0"/>
              </a:spcAft>
              <a:buClr>
                <a:schemeClr val="lt1"/>
              </a:buClr>
              <a:buSzPts val="2300"/>
              <a:buFont typeface="Poppins"/>
              <a:buChar char="•"/>
            </a:pPr>
            <a:r>
              <a:rPr lang="en-US" sz="2200">
                <a:solidFill>
                  <a:schemeClr val="lt1"/>
                </a:solidFill>
                <a:latin typeface="Poppins"/>
                <a:ea typeface="Poppins"/>
                <a:cs typeface="Poppins"/>
                <a:sym typeface="Poppins"/>
              </a:rPr>
              <a:t>New general and specialty classrooms</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300"/>
              <a:buFont typeface="Poppins"/>
              <a:buChar char="•"/>
            </a:pPr>
            <a:r>
              <a:rPr lang="en-US" sz="2200">
                <a:solidFill>
                  <a:schemeClr val="lt1"/>
                </a:solidFill>
                <a:latin typeface="Poppins"/>
                <a:ea typeface="Poppins"/>
                <a:cs typeface="Poppins"/>
                <a:sym typeface="Poppins"/>
              </a:rPr>
              <a:t>Administrative support areas</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300"/>
              <a:buFont typeface="Poppins"/>
              <a:buChar char="•"/>
            </a:pPr>
            <a:r>
              <a:rPr lang="en-US" sz="2200">
                <a:solidFill>
                  <a:schemeClr val="lt1"/>
                </a:solidFill>
                <a:latin typeface="Poppins"/>
                <a:ea typeface="Poppins"/>
                <a:cs typeface="Poppins"/>
                <a:sym typeface="Poppins"/>
              </a:rPr>
              <a:t>Track and field</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300"/>
              <a:buFont typeface="Poppins"/>
              <a:buChar char="•"/>
            </a:pPr>
            <a:r>
              <a:rPr lang="en-US" sz="2200">
                <a:solidFill>
                  <a:schemeClr val="lt1"/>
                </a:solidFill>
                <a:latin typeface="Poppins"/>
                <a:ea typeface="Poppins"/>
                <a:cs typeface="Poppins"/>
                <a:sym typeface="Poppins"/>
              </a:rPr>
              <a:t>Hardscape and landscape improvements</a:t>
            </a:r>
            <a:endParaRPr sz="2200">
              <a:solidFill>
                <a:schemeClr val="lt1"/>
              </a:solidFill>
              <a:latin typeface="Poppins"/>
              <a:ea typeface="Poppins"/>
              <a:cs typeface="Poppins"/>
              <a:sym typeface="Poppins"/>
            </a:endParaRPr>
          </a:p>
          <a:p>
            <a:pPr marL="0" marR="0" lvl="0" indent="0" algn="l" rtl="0">
              <a:lnSpc>
                <a:spcPct val="115000"/>
              </a:lnSpc>
              <a:spcBef>
                <a:spcPts val="1200"/>
              </a:spcBef>
              <a:spcAft>
                <a:spcPts val="0"/>
              </a:spcAft>
              <a:buSzPts val="1800"/>
              <a:buNone/>
            </a:pPr>
            <a:endParaRPr sz="600">
              <a:solidFill>
                <a:schemeClr val="lt1"/>
              </a:solidFill>
              <a:latin typeface="Poppins"/>
              <a:ea typeface="Poppins"/>
              <a:cs typeface="Poppins"/>
              <a:sym typeface="Poppins"/>
            </a:endParaRPr>
          </a:p>
          <a:p>
            <a:pPr marL="0" lvl="0" indent="0" algn="l" rtl="0">
              <a:lnSpc>
                <a:spcPct val="115000"/>
              </a:lnSpc>
              <a:spcBef>
                <a:spcPts val="1200"/>
              </a:spcBef>
              <a:spcAft>
                <a:spcPts val="0"/>
              </a:spcAft>
              <a:buSzPts val="1800"/>
              <a:buNone/>
            </a:pPr>
            <a:r>
              <a:rPr lang="en-US" sz="2600" b="1">
                <a:solidFill>
                  <a:schemeClr val="lt1"/>
                </a:solidFill>
                <a:latin typeface="Poppins"/>
                <a:ea typeface="Poppins"/>
                <a:cs typeface="Poppins"/>
                <a:sym typeface="Poppins"/>
              </a:rPr>
              <a:t>Proposed Interim Classrooms </a:t>
            </a:r>
            <a:endParaRPr sz="2600" b="1">
              <a:solidFill>
                <a:schemeClr val="lt1"/>
              </a:solidFill>
              <a:latin typeface="Poppins"/>
              <a:ea typeface="Poppins"/>
              <a:cs typeface="Poppins"/>
              <a:sym typeface="Poppins"/>
            </a:endParaRPr>
          </a:p>
          <a:p>
            <a:pPr marL="228600" marR="0" lvl="0" indent="-228600" algn="l" rtl="0">
              <a:lnSpc>
                <a:spcPct val="115000"/>
              </a:lnSpc>
              <a:spcBef>
                <a:spcPts val="1200"/>
              </a:spcBef>
              <a:spcAft>
                <a:spcPts val="0"/>
              </a:spcAft>
              <a:buClr>
                <a:schemeClr val="lt1"/>
              </a:buClr>
              <a:buSzPts val="2300"/>
              <a:buFont typeface="Poppins"/>
              <a:buChar char="•"/>
            </a:pPr>
            <a:r>
              <a:rPr lang="en-US" sz="2200">
                <a:solidFill>
                  <a:schemeClr val="lt1"/>
                </a:solidFill>
                <a:latin typeface="Poppins"/>
                <a:ea typeface="Poppins"/>
                <a:cs typeface="Poppins"/>
                <a:sym typeface="Poppins"/>
              </a:rPr>
              <a:t>Provide temporary portable classrooms for student use until the permanent classroom replacement is completed</a:t>
            </a:r>
            <a:endParaRPr sz="2200">
              <a:solidFill>
                <a:schemeClr val="lt1"/>
              </a:solidFill>
              <a:latin typeface="Poppins"/>
              <a:ea typeface="Poppins"/>
              <a:cs typeface="Poppins"/>
              <a:sym typeface="Poppins"/>
            </a:endParaRPr>
          </a:p>
        </p:txBody>
      </p:sp>
      <p:pic>
        <p:nvPicPr>
          <p:cNvPr id="433" name="Google Shape;433;g34329cdc91c_4_183" descr="An aerial view of a football stadium&#10;&#10;Description automatically generated"/>
          <p:cNvPicPr preferRelativeResize="0"/>
          <p:nvPr/>
        </p:nvPicPr>
        <p:blipFill rotWithShape="1">
          <a:blip r:embed="rId3">
            <a:alphaModFix/>
          </a:blip>
          <a:srcRect l="8022" r="7129"/>
          <a:stretch/>
        </p:blipFill>
        <p:spPr>
          <a:xfrm>
            <a:off x="7500265" y="1525188"/>
            <a:ext cx="4227277" cy="2799877"/>
          </a:xfrm>
          <a:prstGeom prst="rect">
            <a:avLst/>
          </a:prstGeom>
          <a:noFill/>
          <a:ln>
            <a:noFill/>
          </a:ln>
        </p:spPr>
      </p:pic>
      <p:pic>
        <p:nvPicPr>
          <p:cNvPr id="434" name="Google Shape;434;g34329cdc91c_4_183"/>
          <p:cNvPicPr preferRelativeResize="0"/>
          <p:nvPr/>
        </p:nvPicPr>
        <p:blipFill rotWithShape="1">
          <a:blip r:embed="rId4">
            <a:alphaModFix/>
          </a:blip>
          <a:srcRect/>
          <a:stretch/>
        </p:blipFill>
        <p:spPr>
          <a:xfrm>
            <a:off x="10497601" y="296826"/>
            <a:ext cx="1386701" cy="438076"/>
          </a:xfrm>
          <a:prstGeom prst="rect">
            <a:avLst/>
          </a:prstGeom>
          <a:noFill/>
          <a:ln>
            <a:noFill/>
          </a:ln>
        </p:spPr>
      </p:pic>
      <p:sp>
        <p:nvSpPr>
          <p:cNvPr id="435" name="Google Shape;435;g34329cdc91c_4_183"/>
          <p:cNvSpPr txBox="1"/>
          <p:nvPr/>
        </p:nvSpPr>
        <p:spPr>
          <a:xfrm>
            <a:off x="409859" y="124451"/>
            <a:ext cx="8877299"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Charter High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Preliminary Rebuilding Plan </a:t>
            </a:r>
            <a:endParaRPr sz="3200" b="1" i="0" u="none" strike="noStrike" cap="none">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40"/>
        <p:cNvGrpSpPr/>
        <p:nvPr/>
      </p:nvGrpSpPr>
      <p:grpSpPr>
        <a:xfrm>
          <a:off x="0" y="0"/>
          <a:ext cx="0" cy="0"/>
          <a:chOff x="0" y="0"/>
          <a:chExt cx="0" cy="0"/>
        </a:xfrm>
      </p:grpSpPr>
      <p:pic>
        <p:nvPicPr>
          <p:cNvPr id="441" name="Google Shape;441;g34329cdc91c_4_191"/>
          <p:cNvPicPr preferRelativeResize="0"/>
          <p:nvPr/>
        </p:nvPicPr>
        <p:blipFill rotWithShape="1">
          <a:blip r:embed="rId3">
            <a:alphaModFix/>
          </a:blip>
          <a:srcRect/>
          <a:stretch/>
        </p:blipFill>
        <p:spPr>
          <a:xfrm>
            <a:off x="10497601" y="296826"/>
            <a:ext cx="1386701" cy="438076"/>
          </a:xfrm>
          <a:prstGeom prst="rect">
            <a:avLst/>
          </a:prstGeom>
          <a:noFill/>
          <a:ln>
            <a:noFill/>
          </a:ln>
        </p:spPr>
      </p:pic>
      <p:grpSp>
        <p:nvGrpSpPr>
          <p:cNvPr id="442" name="Google Shape;442;g34329cdc91c_4_191"/>
          <p:cNvGrpSpPr/>
          <p:nvPr/>
        </p:nvGrpSpPr>
        <p:grpSpPr>
          <a:xfrm>
            <a:off x="1684490" y="1467907"/>
            <a:ext cx="9080455" cy="4923068"/>
            <a:chOff x="2041989" y="1697498"/>
            <a:chExt cx="8692686" cy="4733562"/>
          </a:xfrm>
        </p:grpSpPr>
        <p:pic>
          <p:nvPicPr>
            <p:cNvPr id="443" name="Google Shape;443;g34329cdc91c_4_191" descr="Aerial view of a stadium and a sports field&#10;&#10;Description automatically generated"/>
            <p:cNvPicPr preferRelativeResize="0"/>
            <p:nvPr/>
          </p:nvPicPr>
          <p:blipFill rotWithShape="1">
            <a:blip r:embed="rId4">
              <a:alphaModFix/>
            </a:blip>
            <a:srcRect b="5141"/>
            <a:stretch/>
          </p:blipFill>
          <p:spPr>
            <a:xfrm>
              <a:off x="2067749" y="1697498"/>
              <a:ext cx="8666926" cy="4733562"/>
            </a:xfrm>
            <a:prstGeom prst="rect">
              <a:avLst/>
            </a:prstGeom>
            <a:noFill/>
            <a:ln>
              <a:noFill/>
            </a:ln>
          </p:spPr>
        </p:pic>
        <p:sp>
          <p:nvSpPr>
            <p:cNvPr id="444" name="Google Shape;444;g34329cdc91c_4_191"/>
            <p:cNvSpPr/>
            <p:nvPr/>
          </p:nvSpPr>
          <p:spPr>
            <a:xfrm>
              <a:off x="2041989" y="2930158"/>
              <a:ext cx="3767917" cy="2514054"/>
            </a:xfrm>
            <a:custGeom>
              <a:avLst/>
              <a:gdLst/>
              <a:ahLst/>
              <a:cxnLst/>
              <a:rect l="l" t="t" r="r" b="b"/>
              <a:pathLst>
                <a:path w="3143250" h="2089150" extrusionOk="0">
                  <a:moveTo>
                    <a:pt x="6350" y="1619250"/>
                  </a:moveTo>
                  <a:lnTo>
                    <a:pt x="374650" y="1651000"/>
                  </a:lnTo>
                  <a:lnTo>
                    <a:pt x="787400" y="1689100"/>
                  </a:lnTo>
                  <a:lnTo>
                    <a:pt x="1035050" y="1720850"/>
                  </a:lnTo>
                  <a:lnTo>
                    <a:pt x="1282700" y="1727200"/>
                  </a:lnTo>
                  <a:lnTo>
                    <a:pt x="1562100" y="1765300"/>
                  </a:lnTo>
                  <a:lnTo>
                    <a:pt x="1936750" y="1822450"/>
                  </a:lnTo>
                  <a:lnTo>
                    <a:pt x="2305050" y="1917700"/>
                  </a:lnTo>
                  <a:lnTo>
                    <a:pt x="2489200" y="2019300"/>
                  </a:lnTo>
                  <a:lnTo>
                    <a:pt x="2609850" y="2089150"/>
                  </a:lnTo>
                  <a:lnTo>
                    <a:pt x="2698750" y="2063750"/>
                  </a:lnTo>
                  <a:lnTo>
                    <a:pt x="2889250" y="1790700"/>
                  </a:lnTo>
                  <a:lnTo>
                    <a:pt x="2997200" y="1403350"/>
                  </a:lnTo>
                  <a:lnTo>
                    <a:pt x="3136900" y="1060450"/>
                  </a:lnTo>
                  <a:lnTo>
                    <a:pt x="3143250" y="901700"/>
                  </a:lnTo>
                  <a:lnTo>
                    <a:pt x="3060700" y="698500"/>
                  </a:lnTo>
                  <a:lnTo>
                    <a:pt x="2997200" y="546100"/>
                  </a:lnTo>
                  <a:lnTo>
                    <a:pt x="2863850" y="412750"/>
                  </a:lnTo>
                  <a:lnTo>
                    <a:pt x="2565400" y="222250"/>
                  </a:lnTo>
                  <a:lnTo>
                    <a:pt x="1974850" y="127000"/>
                  </a:lnTo>
                  <a:lnTo>
                    <a:pt x="812800" y="0"/>
                  </a:lnTo>
                  <a:lnTo>
                    <a:pt x="679450" y="31750"/>
                  </a:lnTo>
                  <a:lnTo>
                    <a:pt x="571500" y="215900"/>
                  </a:lnTo>
                  <a:lnTo>
                    <a:pt x="558800" y="273050"/>
                  </a:lnTo>
                  <a:lnTo>
                    <a:pt x="850900" y="450850"/>
                  </a:lnTo>
                  <a:lnTo>
                    <a:pt x="863600" y="641350"/>
                  </a:lnTo>
                  <a:lnTo>
                    <a:pt x="628650" y="831850"/>
                  </a:lnTo>
                  <a:lnTo>
                    <a:pt x="228600" y="1022350"/>
                  </a:lnTo>
                  <a:lnTo>
                    <a:pt x="0" y="1073150"/>
                  </a:lnTo>
                  <a:lnTo>
                    <a:pt x="19050" y="1073150"/>
                  </a:lnTo>
                </a:path>
              </a:pathLst>
            </a:custGeom>
            <a:noFill/>
            <a:ln w="25400" cap="flat" cmpd="sng">
              <a:solidFill>
                <a:srgbClr val="FFFF00"/>
              </a:solidFill>
              <a:prstDash val="dash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5" name="Google Shape;445;g34329cdc91c_4_191"/>
            <p:cNvSpPr/>
            <p:nvPr/>
          </p:nvSpPr>
          <p:spPr>
            <a:xfrm>
              <a:off x="3107663" y="1799216"/>
              <a:ext cx="7368372" cy="4531411"/>
            </a:xfrm>
            <a:custGeom>
              <a:avLst/>
              <a:gdLst/>
              <a:ahLst/>
              <a:cxnLst/>
              <a:rect l="l" t="t" r="r" b="b"/>
              <a:pathLst>
                <a:path w="6146800" h="3765550" extrusionOk="0">
                  <a:moveTo>
                    <a:pt x="1943100" y="3130550"/>
                  </a:moveTo>
                  <a:lnTo>
                    <a:pt x="2171700" y="2641600"/>
                  </a:lnTo>
                  <a:lnTo>
                    <a:pt x="2355850" y="2247900"/>
                  </a:lnTo>
                  <a:lnTo>
                    <a:pt x="2368550" y="2190750"/>
                  </a:lnTo>
                  <a:lnTo>
                    <a:pt x="2387600" y="1987550"/>
                  </a:lnTo>
                  <a:lnTo>
                    <a:pt x="2387600" y="1924050"/>
                  </a:lnTo>
                  <a:lnTo>
                    <a:pt x="2387600" y="1727200"/>
                  </a:lnTo>
                  <a:lnTo>
                    <a:pt x="2317750" y="1517650"/>
                  </a:lnTo>
                  <a:cubicBezTo>
                    <a:pt x="2291134" y="1457765"/>
                    <a:pt x="2307091" y="1475241"/>
                    <a:pt x="2286000" y="1454150"/>
                  </a:cubicBezTo>
                  <a:lnTo>
                    <a:pt x="2209800" y="1289050"/>
                  </a:lnTo>
                  <a:lnTo>
                    <a:pt x="2000250" y="1111250"/>
                  </a:lnTo>
                  <a:lnTo>
                    <a:pt x="1924050" y="1079500"/>
                  </a:lnTo>
                  <a:lnTo>
                    <a:pt x="1803400" y="1022350"/>
                  </a:lnTo>
                  <a:lnTo>
                    <a:pt x="1708150" y="1003300"/>
                  </a:lnTo>
                  <a:lnTo>
                    <a:pt x="1485900" y="958850"/>
                  </a:lnTo>
                  <a:lnTo>
                    <a:pt x="0" y="800100"/>
                  </a:lnTo>
                  <a:lnTo>
                    <a:pt x="2114550" y="679450"/>
                  </a:lnTo>
                  <a:lnTo>
                    <a:pt x="2286000" y="635000"/>
                  </a:lnTo>
                  <a:lnTo>
                    <a:pt x="2387600" y="488950"/>
                  </a:lnTo>
                  <a:lnTo>
                    <a:pt x="2317750" y="234950"/>
                  </a:lnTo>
                  <a:lnTo>
                    <a:pt x="4298950" y="0"/>
                  </a:lnTo>
                  <a:lnTo>
                    <a:pt x="4337050" y="88900"/>
                  </a:lnTo>
                  <a:lnTo>
                    <a:pt x="4419600" y="647700"/>
                  </a:lnTo>
                  <a:lnTo>
                    <a:pt x="4457700" y="914400"/>
                  </a:lnTo>
                  <a:lnTo>
                    <a:pt x="4660900" y="1314450"/>
                  </a:lnTo>
                  <a:lnTo>
                    <a:pt x="4921250" y="1625600"/>
                  </a:lnTo>
                  <a:lnTo>
                    <a:pt x="5270500" y="1847850"/>
                  </a:lnTo>
                  <a:lnTo>
                    <a:pt x="5486400" y="2000250"/>
                  </a:lnTo>
                  <a:lnTo>
                    <a:pt x="5727700" y="2190750"/>
                  </a:lnTo>
                  <a:lnTo>
                    <a:pt x="5899150" y="2387600"/>
                  </a:lnTo>
                  <a:lnTo>
                    <a:pt x="6038850" y="2641600"/>
                  </a:lnTo>
                  <a:lnTo>
                    <a:pt x="6102350" y="2921000"/>
                  </a:lnTo>
                  <a:lnTo>
                    <a:pt x="6146800" y="3225800"/>
                  </a:lnTo>
                  <a:lnTo>
                    <a:pt x="6134100" y="3562350"/>
                  </a:lnTo>
                  <a:lnTo>
                    <a:pt x="6121400" y="3651250"/>
                  </a:lnTo>
                  <a:lnTo>
                    <a:pt x="6000750" y="3651250"/>
                  </a:lnTo>
                  <a:lnTo>
                    <a:pt x="5715000" y="3606800"/>
                  </a:lnTo>
                  <a:lnTo>
                    <a:pt x="5257800" y="3613150"/>
                  </a:lnTo>
                  <a:lnTo>
                    <a:pt x="5067300" y="3644900"/>
                  </a:lnTo>
                  <a:lnTo>
                    <a:pt x="4800600" y="3663950"/>
                  </a:lnTo>
                  <a:lnTo>
                    <a:pt x="4413250" y="3708400"/>
                  </a:lnTo>
                  <a:lnTo>
                    <a:pt x="4006850" y="3765550"/>
                  </a:lnTo>
                  <a:lnTo>
                    <a:pt x="3803650" y="3765550"/>
                  </a:lnTo>
                  <a:lnTo>
                    <a:pt x="3435350" y="3740150"/>
                  </a:lnTo>
                  <a:lnTo>
                    <a:pt x="3162300" y="3676650"/>
                  </a:lnTo>
                  <a:lnTo>
                    <a:pt x="2946400" y="3638550"/>
                  </a:lnTo>
                  <a:lnTo>
                    <a:pt x="2711450" y="3536950"/>
                  </a:lnTo>
                  <a:lnTo>
                    <a:pt x="2349500" y="3340100"/>
                  </a:lnTo>
                  <a:lnTo>
                    <a:pt x="1943100" y="3130550"/>
                  </a:lnTo>
                  <a:close/>
                </a:path>
              </a:pathLst>
            </a:custGeom>
            <a:noFill/>
            <a:ln w="25400" cap="flat" cmpd="sng">
              <a:solidFill>
                <a:srgbClr val="FFFF00"/>
              </a:solidFill>
              <a:prstDash val="lgDash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g34329cdc91c_4_191"/>
            <p:cNvSpPr/>
            <p:nvPr/>
          </p:nvSpPr>
          <p:spPr>
            <a:xfrm>
              <a:off x="7844208" y="3510632"/>
              <a:ext cx="1019995" cy="1996088"/>
            </a:xfrm>
            <a:prstGeom prst="ellipse">
              <a:avLst/>
            </a:prstGeom>
            <a:solidFill>
              <a:srgbClr val="00B050">
                <a:alpha val="40000"/>
              </a:srgbClr>
            </a:solidFill>
            <a:ln w="635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7" name="Google Shape;447;g34329cdc91c_4_191"/>
            <p:cNvSpPr/>
            <p:nvPr/>
          </p:nvSpPr>
          <p:spPr>
            <a:xfrm>
              <a:off x="3107663" y="3605048"/>
              <a:ext cx="2483840" cy="1387366"/>
            </a:xfrm>
            <a:prstGeom prst="ellipse">
              <a:avLst/>
            </a:prstGeom>
            <a:solidFill>
              <a:srgbClr val="00B050">
                <a:alpha val="40000"/>
              </a:srgbClr>
            </a:solidFill>
            <a:ln w="635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8" name="Google Shape;448;g34329cdc91c_4_191"/>
            <p:cNvSpPr/>
            <p:nvPr/>
          </p:nvSpPr>
          <p:spPr>
            <a:xfrm>
              <a:off x="8666381" y="4444413"/>
              <a:ext cx="1677115" cy="1644598"/>
            </a:xfrm>
            <a:prstGeom prst="ellipse">
              <a:avLst/>
            </a:prstGeom>
            <a:solidFill>
              <a:srgbClr val="00B0F0">
                <a:alpha val="40000"/>
              </a:srgbClr>
            </a:solidFill>
            <a:ln w="6350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49" name="Google Shape;449;g34329cdc91c_4_191"/>
          <p:cNvSpPr txBox="1"/>
          <p:nvPr/>
        </p:nvSpPr>
        <p:spPr>
          <a:xfrm>
            <a:off x="418618" y="169306"/>
            <a:ext cx="8877299"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Palisades Charter High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Preliminary Rebuilding Plan </a:t>
            </a:r>
            <a:endParaRPr sz="3200" b="1" i="0" u="none" strike="noStrike" cap="none">
              <a:solidFill>
                <a:schemeClr val="lt1"/>
              </a:solidFill>
              <a:latin typeface="Poppins"/>
              <a:ea typeface="Poppins"/>
              <a:cs typeface="Poppins"/>
              <a:sym typeface="Poppins"/>
            </a:endParaRPr>
          </a:p>
        </p:txBody>
      </p:sp>
      <p:pic>
        <p:nvPicPr>
          <p:cNvPr id="450" name="Google Shape;450;g34329cdc91c_4_191" descr="A logo with a black background&#10;&#10;AI-generated content may be incorrect."/>
          <p:cNvPicPr preferRelativeResize="0"/>
          <p:nvPr/>
        </p:nvPicPr>
        <p:blipFill rotWithShape="1">
          <a:blip r:embed="rId5">
            <a:alphaModFix/>
          </a:blip>
          <a:srcRect/>
          <a:stretch/>
        </p:blipFill>
        <p:spPr>
          <a:xfrm rot="5399915">
            <a:off x="11449593" y="6119773"/>
            <a:ext cx="585213" cy="548075"/>
          </a:xfrm>
          <a:prstGeom prst="rect">
            <a:avLst/>
          </a:prstGeom>
          <a:noFill/>
          <a:ln>
            <a:noFill/>
          </a:ln>
        </p:spPr>
      </p:pic>
      <p:sp>
        <p:nvSpPr>
          <p:cNvPr id="451" name="Google Shape;451;g34329cdc91c_4_191"/>
          <p:cNvSpPr txBox="1"/>
          <p:nvPr/>
        </p:nvSpPr>
        <p:spPr>
          <a:xfrm>
            <a:off x="1585053" y="6386995"/>
            <a:ext cx="8633086" cy="38491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1200"/>
              </a:spcAft>
              <a:buClr>
                <a:srgbClr val="000000"/>
              </a:buClr>
              <a:buSzPts val="2200"/>
              <a:buFont typeface="Arial"/>
              <a:buNone/>
            </a:pPr>
            <a:r>
              <a:rPr lang="en-US" sz="2200" b="0" i="0" u="none" strike="noStrike" cap="none">
                <a:solidFill>
                  <a:srgbClr val="FFFFFF"/>
                </a:solidFill>
                <a:latin typeface="Poppins"/>
                <a:ea typeface="Poppins"/>
                <a:cs typeface="Poppins"/>
                <a:sym typeface="Poppins"/>
              </a:rPr>
              <a:t>Preliminary Campus Development Zones</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38"/>
        <p:cNvGrpSpPr/>
        <p:nvPr/>
      </p:nvGrpSpPr>
      <p:grpSpPr>
        <a:xfrm>
          <a:off x="0" y="0"/>
          <a:ext cx="0" cy="0"/>
          <a:chOff x="0" y="0"/>
          <a:chExt cx="0" cy="0"/>
        </a:xfrm>
      </p:grpSpPr>
      <p:sp>
        <p:nvSpPr>
          <p:cNvPr id="239" name="Google Shape;239;g33f8eb4c598_12_352"/>
          <p:cNvSpPr txBox="1"/>
          <p:nvPr/>
        </p:nvSpPr>
        <p:spPr>
          <a:xfrm>
            <a:off x="-443057" y="4767618"/>
            <a:ext cx="12192000" cy="12723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6667"/>
              <a:buFont typeface="Arial"/>
              <a:buNone/>
            </a:pPr>
            <a:endParaRPr sz="6667" b="0" i="0" u="none" strike="noStrike" cap="none">
              <a:solidFill>
                <a:schemeClr val="lt1"/>
              </a:solidFill>
              <a:latin typeface="Poppins Medium"/>
              <a:ea typeface="Poppins Medium"/>
              <a:cs typeface="Poppins Medium"/>
              <a:sym typeface="Poppins Medium"/>
            </a:endParaRPr>
          </a:p>
        </p:txBody>
      </p:sp>
      <p:sp>
        <p:nvSpPr>
          <p:cNvPr id="240" name="Google Shape;240;g33f8eb4c598_12_352"/>
          <p:cNvSpPr txBox="1"/>
          <p:nvPr/>
        </p:nvSpPr>
        <p:spPr>
          <a:xfrm>
            <a:off x="-409800" y="2676000"/>
            <a:ext cx="12192000" cy="1056900"/>
          </a:xfrm>
          <a:prstGeom prst="rect">
            <a:avLst/>
          </a:prstGeom>
          <a:noFill/>
          <a:ln>
            <a:noFill/>
          </a:ln>
        </p:spPr>
        <p:txBody>
          <a:bodyPr spcFirstLastPara="1" wrap="square" lIns="121900" tIns="121900" rIns="121900" bIns="121900" anchor="t" anchorCtr="0">
            <a:spAutoFit/>
          </a:bodyPr>
          <a:lstStyle/>
          <a:p>
            <a:pPr marL="609584" marR="0" lvl="0" indent="609584" algn="r" rtl="0">
              <a:lnSpc>
                <a:spcPct val="100000"/>
              </a:lnSpc>
              <a:spcBef>
                <a:spcPts val="0"/>
              </a:spcBef>
              <a:spcAft>
                <a:spcPts val="0"/>
              </a:spcAft>
              <a:buClr>
                <a:srgbClr val="000000"/>
              </a:buClr>
              <a:buSzPts val="5267"/>
              <a:buFont typeface="Arial"/>
              <a:buNone/>
            </a:pPr>
            <a:r>
              <a:rPr lang="en-US" sz="5267" b="0" i="0" u="none" strike="noStrike" cap="none" dirty="0">
                <a:solidFill>
                  <a:schemeClr val="lt1"/>
                </a:solidFill>
                <a:latin typeface="Poppins ExtraBold"/>
                <a:ea typeface="Poppins ExtraBold"/>
                <a:cs typeface="Poppins ExtraBold"/>
                <a:sym typeface="Poppins ExtraBold"/>
              </a:rPr>
              <a:t>Environmental Safety Update</a:t>
            </a:r>
            <a:endParaRPr sz="1400" b="0" i="0" u="none" strike="noStrike" cap="none" dirty="0">
              <a:solidFill>
                <a:srgbClr val="000000"/>
              </a:solidFill>
              <a:latin typeface="Arial"/>
              <a:ea typeface="Arial"/>
              <a:cs typeface="Arial"/>
              <a:sym typeface="Arial"/>
            </a:endParaRPr>
          </a:p>
        </p:txBody>
      </p:sp>
      <p:sp>
        <p:nvSpPr>
          <p:cNvPr id="241" name="Google Shape;241;g33f8eb4c598_12_352"/>
          <p:cNvSpPr txBox="1"/>
          <p:nvPr/>
        </p:nvSpPr>
        <p:spPr>
          <a:xfrm>
            <a:off x="3581100" y="3775025"/>
            <a:ext cx="8201100" cy="4593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3000"/>
              <a:buFont typeface="Arial"/>
              <a:buNone/>
            </a:pPr>
            <a:r>
              <a:rPr lang="en-US" sz="3000" b="0" i="0" u="none" strike="noStrike" cap="none" dirty="0">
                <a:solidFill>
                  <a:schemeClr val="lt1"/>
                </a:solidFill>
                <a:latin typeface="Poppins Medium"/>
                <a:ea typeface="Poppins Medium"/>
                <a:cs typeface="Poppins Medium"/>
                <a:sym typeface="Poppins Medium"/>
              </a:rPr>
              <a:t>Office of Environmental Health &amp; Safety</a:t>
            </a:r>
            <a:endParaRPr sz="3000" b="0" i="0" u="none" strike="noStrike" cap="none" dirty="0">
              <a:solidFill>
                <a:schemeClr val="lt1"/>
              </a:solidFill>
              <a:latin typeface="Poppins Medium"/>
              <a:ea typeface="Poppins Medium"/>
              <a:cs typeface="Poppins Medium"/>
              <a:sym typeface="Poppins Medium"/>
            </a:endParaRPr>
          </a:p>
        </p:txBody>
      </p:sp>
      <p:cxnSp>
        <p:nvCxnSpPr>
          <p:cNvPr id="242" name="Google Shape;242;g33f8eb4c598_12_352"/>
          <p:cNvCxnSpPr/>
          <p:nvPr/>
        </p:nvCxnSpPr>
        <p:spPr>
          <a:xfrm rot="10800000">
            <a:off x="3990900" y="4582301"/>
            <a:ext cx="8201100" cy="12000"/>
          </a:xfrm>
          <a:prstGeom prst="straightConnector1">
            <a:avLst/>
          </a:prstGeom>
          <a:noFill/>
          <a:ln w="19050" cap="flat" cmpd="sng">
            <a:solidFill>
              <a:srgbClr val="FF5D06"/>
            </a:solidFill>
            <a:prstDash val="solid"/>
            <a:round/>
            <a:headEnd type="none" w="sm" len="sm"/>
            <a:tailEnd type="oval" w="med" len="med"/>
          </a:ln>
        </p:spPr>
      </p:cxnSp>
      <p:sp>
        <p:nvSpPr>
          <p:cNvPr id="243" name="Google Shape;243;g33f8eb4c598_12_352"/>
          <p:cNvSpPr txBox="1"/>
          <p:nvPr/>
        </p:nvSpPr>
        <p:spPr>
          <a:xfrm>
            <a:off x="6699600" y="5513488"/>
            <a:ext cx="5082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endParaRPr sz="1800" b="1" i="0" u="none" strike="noStrike" cap="none">
              <a:solidFill>
                <a:srgbClr val="EAE7E4"/>
              </a:solidFill>
              <a:latin typeface="Poppins"/>
              <a:ea typeface="Poppins"/>
              <a:cs typeface="Poppins"/>
              <a:sym typeface="Poppins"/>
            </a:endParaRPr>
          </a:p>
        </p:txBody>
      </p:sp>
      <p:pic>
        <p:nvPicPr>
          <p:cNvPr id="244" name="Google Shape;244;g33f8eb4c598_12_352"/>
          <p:cNvPicPr preferRelativeResize="0"/>
          <p:nvPr/>
        </p:nvPicPr>
        <p:blipFill rotWithShape="1">
          <a:blip r:embed="rId3">
            <a:alphaModFix/>
          </a:blip>
          <a:srcRect/>
          <a:stretch/>
        </p:blipFill>
        <p:spPr>
          <a:xfrm>
            <a:off x="522575" y="551645"/>
            <a:ext cx="3612450" cy="1089625"/>
          </a:xfrm>
          <a:prstGeom prst="rect">
            <a:avLst/>
          </a:prstGeom>
          <a:noFill/>
          <a:ln>
            <a:noFill/>
          </a:ln>
        </p:spPr>
      </p:pic>
      <p:pic>
        <p:nvPicPr>
          <p:cNvPr id="245" name="Google Shape;245;g33f8eb4c598_12_352" descr="A blue and white logo&#10;&#10;AI-generated content may be incorrect."/>
          <p:cNvPicPr preferRelativeResize="0"/>
          <p:nvPr/>
        </p:nvPicPr>
        <p:blipFill rotWithShape="1">
          <a:blip r:embed="rId4">
            <a:alphaModFix/>
          </a:blip>
          <a:srcRect/>
          <a:stretch/>
        </p:blipFill>
        <p:spPr>
          <a:xfrm>
            <a:off x="10490730" y="427660"/>
            <a:ext cx="1258213" cy="413853"/>
          </a:xfrm>
          <a:prstGeom prst="rect">
            <a:avLst/>
          </a:prstGeom>
          <a:noFill/>
          <a:ln>
            <a:noFill/>
          </a:ln>
        </p:spPr>
      </p:pic>
      <p:sp>
        <p:nvSpPr>
          <p:cNvPr id="2" name="TextBox 1">
            <a:extLst>
              <a:ext uri="{FF2B5EF4-FFF2-40B4-BE49-F238E27FC236}">
                <a16:creationId xmlns:a16="http://schemas.microsoft.com/office/drawing/2014/main" id="{F9E4B5DE-4770-AC79-059B-A3B7B076CE84}"/>
              </a:ext>
            </a:extLst>
          </p:cNvPr>
          <p:cNvSpPr txBox="1"/>
          <p:nvPr/>
        </p:nvSpPr>
        <p:spPr>
          <a:xfrm>
            <a:off x="4135025" y="4734519"/>
            <a:ext cx="5082600" cy="523220"/>
          </a:xfrm>
          <a:prstGeom prst="rect">
            <a:avLst/>
          </a:prstGeom>
          <a:noFill/>
        </p:spPr>
        <p:txBody>
          <a:bodyPr wrap="square" rtlCol="0">
            <a:spAutoFit/>
          </a:bodyPr>
          <a:lstStyle/>
          <a:p>
            <a:r>
              <a:rPr lang="en-US" sz="2800" b="1" dirty="0">
                <a:solidFill>
                  <a:schemeClr val="bg1"/>
                </a:solidFill>
                <a:latin typeface="Poppins" panose="00000500000000000000" pitchFamily="2" charset="0"/>
                <a:cs typeface="Poppins" panose="00000500000000000000" pitchFamily="2" charset="0"/>
              </a:rPr>
              <a:t>Carlos A. Torres, Director</a:t>
            </a:r>
          </a:p>
        </p:txBody>
      </p:sp>
    </p:spTree>
    <p:extLst>
      <p:ext uri="{BB962C8B-B14F-4D97-AF65-F5344CB8AC3E}">
        <p14:creationId xmlns:p14="http://schemas.microsoft.com/office/powerpoint/2010/main" val="27081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49"/>
        <p:cNvGrpSpPr/>
        <p:nvPr/>
      </p:nvGrpSpPr>
      <p:grpSpPr>
        <a:xfrm>
          <a:off x="0" y="0"/>
          <a:ext cx="0" cy="0"/>
          <a:chOff x="0" y="0"/>
          <a:chExt cx="0" cy="0"/>
        </a:xfrm>
      </p:grpSpPr>
      <p:pic>
        <p:nvPicPr>
          <p:cNvPr id="250" name="Google Shape;250;g33f8eb4c598_11_7"/>
          <p:cNvPicPr preferRelativeResize="0"/>
          <p:nvPr/>
        </p:nvPicPr>
        <p:blipFill rotWithShape="1">
          <a:blip r:embed="rId3">
            <a:alphaModFix/>
          </a:blip>
          <a:srcRect/>
          <a:stretch/>
        </p:blipFill>
        <p:spPr>
          <a:xfrm>
            <a:off x="10122075" y="616853"/>
            <a:ext cx="1363180" cy="411172"/>
          </a:xfrm>
          <a:prstGeom prst="rect">
            <a:avLst/>
          </a:prstGeom>
          <a:noFill/>
          <a:ln>
            <a:noFill/>
          </a:ln>
        </p:spPr>
      </p:pic>
      <p:sp>
        <p:nvSpPr>
          <p:cNvPr id="251" name="Google Shape;251;g33f8eb4c598_11_7"/>
          <p:cNvSpPr txBox="1"/>
          <p:nvPr/>
        </p:nvSpPr>
        <p:spPr>
          <a:xfrm>
            <a:off x="557000" y="468450"/>
            <a:ext cx="86529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86CAFE"/>
                </a:solidFill>
                <a:latin typeface="Poppins"/>
                <a:cs typeface="Poppins"/>
                <a:sym typeface="Poppins"/>
              </a:rPr>
              <a:t>Efforts to Safeguard Schools</a:t>
            </a:r>
            <a:endParaRPr sz="4000" b="1" dirty="0">
              <a:solidFill>
                <a:srgbClr val="86CAFE"/>
              </a:solidFill>
              <a:latin typeface="Poppins"/>
              <a:cs typeface="Poppins"/>
            </a:endParaRPr>
          </a:p>
        </p:txBody>
      </p:sp>
      <p:sp>
        <p:nvSpPr>
          <p:cNvPr id="252" name="Google Shape;252;g33f8eb4c598_11_7"/>
          <p:cNvSpPr txBox="1"/>
          <p:nvPr/>
        </p:nvSpPr>
        <p:spPr>
          <a:xfrm>
            <a:off x="1053797" y="1265111"/>
            <a:ext cx="10577100" cy="523216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600"/>
              </a:spcBef>
              <a:spcAft>
                <a:spcPts val="0"/>
              </a:spcAft>
              <a:buClr>
                <a:schemeClr val="lt1"/>
              </a:buClr>
              <a:buSzPts val="3000"/>
              <a:buFont typeface="Arial" panose="020B0604020202020204" pitchFamily="34" charset="0"/>
              <a:buChar char="•"/>
            </a:pPr>
            <a:r>
              <a:rPr lang="en-US" sz="2000" b="0" i="0" u="none" strike="noStrike" cap="none" dirty="0">
                <a:solidFill>
                  <a:srgbClr val="EAE7E4"/>
                </a:solidFill>
                <a:latin typeface="Poppins"/>
                <a:ea typeface="Poppins"/>
                <a:cs typeface="Poppins"/>
                <a:sym typeface="Poppins"/>
              </a:rPr>
              <a:t>Inspected all schools for ash and soot</a:t>
            </a:r>
          </a:p>
          <a:p>
            <a:pPr marL="342900" marR="0" lvl="0" indent="-342900" algn="l" rtl="0">
              <a:lnSpc>
                <a:spcPct val="150000"/>
              </a:lnSpc>
              <a:spcBef>
                <a:spcPts val="600"/>
              </a:spcBef>
              <a:spcAft>
                <a:spcPts val="0"/>
              </a:spcAft>
              <a:buClr>
                <a:schemeClr val="lt1"/>
              </a:buClr>
              <a:buSzPts val="3000"/>
              <a:buFont typeface="Arial" panose="020B0604020202020204" pitchFamily="34" charset="0"/>
              <a:buChar char="•"/>
            </a:pPr>
            <a:r>
              <a:rPr lang="en-US" sz="2000" b="0" i="0" u="none" strike="noStrike" cap="none" dirty="0">
                <a:solidFill>
                  <a:srgbClr val="EAE7E4"/>
                </a:solidFill>
                <a:latin typeface="Poppins"/>
                <a:ea typeface="Poppins"/>
                <a:cs typeface="Poppins"/>
                <a:sym typeface="Poppins"/>
              </a:rPr>
              <a:t>Enhanced cleaning at schools closest to Palisades Fire </a:t>
            </a:r>
          </a:p>
          <a:p>
            <a:pPr marL="342900" marR="0" lvl="0" indent="-342900" algn="l" rtl="0">
              <a:lnSpc>
                <a:spcPct val="150000"/>
              </a:lnSpc>
              <a:spcBef>
                <a:spcPts val="600"/>
              </a:spcBef>
              <a:spcAft>
                <a:spcPts val="0"/>
              </a:spcAft>
              <a:buClr>
                <a:schemeClr val="lt1"/>
              </a:buClr>
              <a:buSzPts val="3000"/>
              <a:buFont typeface="Arial" panose="020B0604020202020204" pitchFamily="34" charset="0"/>
              <a:buChar char="•"/>
            </a:pPr>
            <a:r>
              <a:rPr lang="en-US" sz="2000" b="0" i="0" u="none" strike="noStrike" cap="none" dirty="0">
                <a:solidFill>
                  <a:srgbClr val="EAE7E4"/>
                </a:solidFill>
                <a:latin typeface="Poppins"/>
                <a:ea typeface="Poppins"/>
                <a:cs typeface="Poppins"/>
                <a:sym typeface="Poppins"/>
              </a:rPr>
              <a:t>Focus on HVAC and provided air purifiers</a:t>
            </a:r>
          </a:p>
          <a:p>
            <a:pPr marL="342900" indent="-342900">
              <a:lnSpc>
                <a:spcPct val="150000"/>
              </a:lnSpc>
              <a:spcBef>
                <a:spcPts val="600"/>
              </a:spcBef>
              <a:buClr>
                <a:schemeClr val="lt1"/>
              </a:buClr>
              <a:buSzPts val="3000"/>
              <a:buFont typeface="Arial" panose="020B0604020202020204" pitchFamily="34" charset="0"/>
              <a:buChar char="•"/>
            </a:pPr>
            <a:r>
              <a:rPr lang="en-US" sz="2000" b="0" u="none" strike="noStrike" cap="none" dirty="0">
                <a:solidFill>
                  <a:srgbClr val="EAE7E4"/>
                </a:solidFill>
                <a:latin typeface="Poppins"/>
                <a:ea typeface="Poppins"/>
                <a:cs typeface="Poppins"/>
                <a:sym typeface="Poppins"/>
              </a:rPr>
              <a:t>All work was performed following </a:t>
            </a:r>
            <a:r>
              <a:rPr lang="en-US" sz="2000" dirty="0">
                <a:solidFill>
                  <a:srgbClr val="EAE7E4"/>
                </a:solidFill>
                <a:latin typeface="Poppins"/>
                <a:ea typeface="Poppins"/>
                <a:cs typeface="Poppins"/>
                <a:sym typeface="Poppins"/>
              </a:rPr>
              <a:t>agency guidelines</a:t>
            </a:r>
          </a:p>
          <a:p>
            <a:pPr marL="342900" indent="-342900">
              <a:lnSpc>
                <a:spcPct val="150000"/>
              </a:lnSpc>
              <a:spcBef>
                <a:spcPts val="600"/>
              </a:spcBef>
              <a:buClr>
                <a:schemeClr val="lt1"/>
              </a:buClr>
              <a:buSzPts val="3000"/>
              <a:buFont typeface="Arial" panose="020B0604020202020204" pitchFamily="34" charset="0"/>
              <a:buChar char="•"/>
            </a:pPr>
            <a:r>
              <a:rPr lang="en-US" sz="2000" dirty="0">
                <a:solidFill>
                  <a:srgbClr val="EAE7E4"/>
                </a:solidFill>
                <a:latin typeface="Poppins"/>
                <a:ea typeface="Poppins"/>
                <a:cs typeface="Poppins"/>
                <a:sym typeface="Poppins"/>
              </a:rPr>
              <a:t>LA Unified consulted with public health agencies including California Office of Emergency Services, the California Department of Education, and California Department of Public Health to share our efforts to safely reopen schools. </a:t>
            </a:r>
          </a:p>
          <a:p>
            <a:pPr marL="342900" indent="-342900">
              <a:lnSpc>
                <a:spcPct val="150000"/>
              </a:lnSpc>
              <a:spcBef>
                <a:spcPts val="600"/>
              </a:spcBef>
              <a:buClr>
                <a:schemeClr val="lt1"/>
              </a:buClr>
              <a:buSzPts val="3000"/>
              <a:buFont typeface="Arial" panose="020B0604020202020204" pitchFamily="34" charset="0"/>
              <a:buChar char="•"/>
            </a:pPr>
            <a:r>
              <a:rPr lang="en-US" sz="2000" dirty="0">
                <a:solidFill>
                  <a:srgbClr val="EAE7E4"/>
                </a:solidFill>
                <a:latin typeface="Poppins"/>
                <a:ea typeface="Poppins"/>
                <a:cs typeface="Poppins"/>
                <a:sym typeface="Poppins"/>
              </a:rPr>
              <a:t>Additional targeted sampling and screening conducted</a:t>
            </a:r>
          </a:p>
          <a:p>
            <a:pPr marL="342900" marR="0" lvl="0" indent="-342900" algn="l" rtl="0">
              <a:lnSpc>
                <a:spcPct val="150000"/>
              </a:lnSpc>
              <a:spcBef>
                <a:spcPts val="600"/>
              </a:spcBef>
              <a:spcAft>
                <a:spcPts val="0"/>
              </a:spcAft>
              <a:buClr>
                <a:schemeClr val="lt1"/>
              </a:buClr>
              <a:buSzPts val="3000"/>
              <a:buFont typeface="Arial" panose="020B0604020202020204" pitchFamily="34" charset="0"/>
              <a:buChar char="•"/>
            </a:pPr>
            <a:endParaRPr lang="en-US" sz="2000" b="0" u="none" strike="noStrike" cap="none" dirty="0">
              <a:solidFill>
                <a:srgbClr val="EAE7E4"/>
              </a:solidFill>
              <a:latin typeface="Poppins"/>
              <a:ea typeface="Poppins"/>
              <a:cs typeface="Poppins"/>
              <a:sym typeface="Poppins"/>
            </a:endParaRPr>
          </a:p>
          <a:p>
            <a:pPr marR="0" lvl="0" algn="l" rtl="0">
              <a:lnSpc>
                <a:spcPct val="150000"/>
              </a:lnSpc>
              <a:spcBef>
                <a:spcPts val="600"/>
              </a:spcBef>
              <a:spcAft>
                <a:spcPts val="0"/>
              </a:spcAft>
              <a:buClr>
                <a:schemeClr val="lt1"/>
              </a:buClr>
              <a:buSzPts val="3000"/>
            </a:pPr>
            <a:endParaRPr lang="en-US" sz="1600" b="0" i="1" u="none" strike="noStrike" cap="none" dirty="0">
              <a:solidFill>
                <a:srgbClr val="EAE7E4"/>
              </a:solidFill>
              <a:latin typeface="Poppins"/>
              <a:ea typeface="Poppins"/>
              <a:cs typeface="Poppins"/>
              <a:sym typeface="Poppins"/>
            </a:endParaRPr>
          </a:p>
        </p:txBody>
      </p:sp>
    </p:spTree>
    <p:extLst>
      <p:ext uri="{BB962C8B-B14F-4D97-AF65-F5344CB8AC3E}">
        <p14:creationId xmlns:p14="http://schemas.microsoft.com/office/powerpoint/2010/main" val="4227926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49">
          <a:extLst>
            <a:ext uri="{FF2B5EF4-FFF2-40B4-BE49-F238E27FC236}">
              <a16:creationId xmlns:a16="http://schemas.microsoft.com/office/drawing/2014/main" id="{3BA37B65-B305-EF35-9A1C-4BAB9AE338B6}"/>
            </a:ext>
          </a:extLst>
        </p:cNvPr>
        <p:cNvGrpSpPr/>
        <p:nvPr/>
      </p:nvGrpSpPr>
      <p:grpSpPr>
        <a:xfrm>
          <a:off x="0" y="0"/>
          <a:ext cx="0" cy="0"/>
          <a:chOff x="0" y="0"/>
          <a:chExt cx="0" cy="0"/>
        </a:xfrm>
      </p:grpSpPr>
      <p:pic>
        <p:nvPicPr>
          <p:cNvPr id="250" name="Google Shape;250;g33f8eb4c598_11_7">
            <a:extLst>
              <a:ext uri="{FF2B5EF4-FFF2-40B4-BE49-F238E27FC236}">
                <a16:creationId xmlns:a16="http://schemas.microsoft.com/office/drawing/2014/main" id="{CB7671B4-0EFB-F07A-04E7-CF0004D479E4}"/>
              </a:ext>
            </a:extLst>
          </p:cNvPr>
          <p:cNvPicPr preferRelativeResize="0"/>
          <p:nvPr/>
        </p:nvPicPr>
        <p:blipFill rotWithShape="1">
          <a:blip r:embed="rId3">
            <a:alphaModFix/>
          </a:blip>
          <a:srcRect/>
          <a:stretch/>
        </p:blipFill>
        <p:spPr>
          <a:xfrm>
            <a:off x="10122075" y="616853"/>
            <a:ext cx="1363180" cy="411172"/>
          </a:xfrm>
          <a:prstGeom prst="rect">
            <a:avLst/>
          </a:prstGeom>
          <a:noFill/>
          <a:ln>
            <a:noFill/>
          </a:ln>
        </p:spPr>
      </p:pic>
      <p:sp>
        <p:nvSpPr>
          <p:cNvPr id="251" name="Google Shape;251;g33f8eb4c598_11_7">
            <a:extLst>
              <a:ext uri="{FF2B5EF4-FFF2-40B4-BE49-F238E27FC236}">
                <a16:creationId xmlns:a16="http://schemas.microsoft.com/office/drawing/2014/main" id="{2A5D4287-430F-EDCA-FC9B-9D25BA2EBD82}"/>
              </a:ext>
            </a:extLst>
          </p:cNvPr>
          <p:cNvSpPr txBox="1"/>
          <p:nvPr/>
        </p:nvSpPr>
        <p:spPr>
          <a:xfrm>
            <a:off x="557000" y="468450"/>
            <a:ext cx="8652900" cy="708000"/>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86CAFE"/>
                </a:solidFill>
                <a:latin typeface="Poppins"/>
                <a:cs typeface="Poppins"/>
                <a:sym typeface="Poppins"/>
              </a:rPr>
              <a:t>Ongoing Recovery Efforts</a:t>
            </a:r>
            <a:endParaRPr sz="4000" b="1" dirty="0">
              <a:solidFill>
                <a:srgbClr val="86CAFE"/>
              </a:solidFill>
              <a:latin typeface="Poppins"/>
              <a:cs typeface="Poppins"/>
            </a:endParaRPr>
          </a:p>
        </p:txBody>
      </p:sp>
      <p:sp>
        <p:nvSpPr>
          <p:cNvPr id="252" name="Google Shape;252;g33f8eb4c598_11_7">
            <a:extLst>
              <a:ext uri="{FF2B5EF4-FFF2-40B4-BE49-F238E27FC236}">
                <a16:creationId xmlns:a16="http://schemas.microsoft.com/office/drawing/2014/main" id="{BA3A58F1-427F-01DF-70AF-A42D0A13FE05}"/>
              </a:ext>
            </a:extLst>
          </p:cNvPr>
          <p:cNvSpPr txBox="1"/>
          <p:nvPr/>
        </p:nvSpPr>
        <p:spPr>
          <a:xfrm>
            <a:off x="1289187" y="1176450"/>
            <a:ext cx="10577100" cy="48782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200000"/>
              </a:lnSpc>
              <a:spcBef>
                <a:spcPts val="600"/>
              </a:spcBef>
              <a:spcAft>
                <a:spcPts val="0"/>
              </a:spcAft>
              <a:buClr>
                <a:schemeClr val="lt1"/>
              </a:buClr>
              <a:buSzPts val="3000"/>
              <a:buFont typeface="Arial" panose="020B0604020202020204" pitchFamily="34" charset="0"/>
              <a:buChar char="•"/>
            </a:pPr>
            <a:r>
              <a:rPr lang="en-US" sz="3000" b="0" i="0" u="none" strike="noStrike" cap="none" dirty="0">
                <a:solidFill>
                  <a:srgbClr val="EAE7E4"/>
                </a:solidFill>
                <a:latin typeface="Poppins"/>
                <a:ea typeface="Poppins"/>
                <a:cs typeface="Poppins"/>
                <a:sym typeface="Poppins"/>
              </a:rPr>
              <a:t>Agency Cleanup Activities </a:t>
            </a:r>
            <a:endParaRPr lang="en-US" sz="3000" dirty="0">
              <a:solidFill>
                <a:srgbClr val="EAE7E4"/>
              </a:solidFill>
              <a:latin typeface="Poppins"/>
              <a:ea typeface="Poppins"/>
              <a:cs typeface="Poppins"/>
              <a:sym typeface="Poppins"/>
            </a:endParaRPr>
          </a:p>
          <a:p>
            <a:pPr marR="0" lvl="0" algn="l" rtl="0">
              <a:spcAft>
                <a:spcPts val="0"/>
              </a:spcAft>
              <a:buClr>
                <a:schemeClr val="lt1"/>
              </a:buClr>
              <a:buSzPts val="3000"/>
            </a:pPr>
            <a:r>
              <a:rPr lang="en-US" sz="3000" b="0" i="1" u="none" strike="noStrike" cap="none" dirty="0">
                <a:solidFill>
                  <a:srgbClr val="EAE7E4"/>
                </a:solidFill>
                <a:latin typeface="Poppins"/>
                <a:ea typeface="Poppins"/>
                <a:cs typeface="Poppins"/>
                <a:sym typeface="Poppins"/>
              </a:rPr>
              <a:t>	</a:t>
            </a:r>
            <a:r>
              <a:rPr lang="en-US" sz="1600" b="0" u="none" strike="noStrike" cap="none" dirty="0">
                <a:solidFill>
                  <a:srgbClr val="EAE7E4"/>
                </a:solidFill>
                <a:latin typeface="Poppins"/>
                <a:ea typeface="Poppins"/>
                <a:cs typeface="Poppins"/>
                <a:sym typeface="Poppins"/>
              </a:rPr>
              <a:t>Palisades HS &amp; Marquez ES are completed</a:t>
            </a:r>
          </a:p>
          <a:p>
            <a:pPr marR="0" lvl="0" algn="l" rtl="0">
              <a:spcBef>
                <a:spcPts val="600"/>
              </a:spcBef>
              <a:spcAft>
                <a:spcPts val="0"/>
              </a:spcAft>
              <a:buClr>
                <a:schemeClr val="lt1"/>
              </a:buClr>
              <a:buSzPts val="3000"/>
            </a:pPr>
            <a:r>
              <a:rPr lang="en-US" sz="1600" dirty="0">
                <a:solidFill>
                  <a:srgbClr val="EAE7E4"/>
                </a:solidFill>
                <a:latin typeface="Poppins"/>
                <a:cs typeface="Poppins"/>
                <a:sym typeface="Poppins"/>
              </a:rPr>
              <a:t>	Palisades ES is in progress</a:t>
            </a:r>
            <a:endParaRPr sz="1600" b="0" u="none" strike="noStrike" cap="none" dirty="0">
              <a:solidFill>
                <a:srgbClr val="000000"/>
              </a:solidFill>
              <a:latin typeface="Arial"/>
              <a:ea typeface="Arial"/>
              <a:cs typeface="Arial"/>
              <a:sym typeface="Arial"/>
            </a:endParaRPr>
          </a:p>
          <a:p>
            <a:pPr marL="457200" marR="0" lvl="0" indent="-457200" algn="l" rtl="0">
              <a:lnSpc>
                <a:spcPct val="200000"/>
              </a:lnSpc>
              <a:spcBef>
                <a:spcPts val="600"/>
              </a:spcBef>
              <a:spcAft>
                <a:spcPts val="0"/>
              </a:spcAft>
              <a:buClr>
                <a:schemeClr val="lt1"/>
              </a:buClr>
              <a:buSzPts val="3000"/>
              <a:buFont typeface="Arial" panose="020B0604020202020204" pitchFamily="34" charset="0"/>
              <a:buChar char="•"/>
            </a:pPr>
            <a:r>
              <a:rPr lang="en-US" sz="3000" b="0" i="0" u="none" strike="noStrike" cap="none" dirty="0">
                <a:solidFill>
                  <a:srgbClr val="EAE7E4"/>
                </a:solidFill>
                <a:latin typeface="Poppins"/>
                <a:ea typeface="Poppins"/>
                <a:cs typeface="Poppins"/>
                <a:sym typeface="Poppins"/>
              </a:rPr>
              <a:t>Plan for Remaining Buildings</a:t>
            </a:r>
            <a:endParaRPr sz="3000" b="0" i="1" u="none" strike="noStrike" cap="none" dirty="0">
              <a:solidFill>
                <a:srgbClr val="EAE7E4"/>
              </a:solidFill>
              <a:latin typeface="Poppins"/>
              <a:ea typeface="Poppins"/>
              <a:cs typeface="Poppins"/>
              <a:sym typeface="Poppins"/>
            </a:endParaRPr>
          </a:p>
          <a:p>
            <a:pPr marL="457200" marR="0" lvl="0" indent="-457200" algn="l" rtl="0">
              <a:lnSpc>
                <a:spcPct val="200000"/>
              </a:lnSpc>
              <a:spcBef>
                <a:spcPts val="600"/>
              </a:spcBef>
              <a:spcAft>
                <a:spcPts val="0"/>
              </a:spcAft>
              <a:buClr>
                <a:schemeClr val="lt1"/>
              </a:buClr>
              <a:buSzPts val="3000"/>
              <a:buFont typeface="Arial" panose="020B0604020202020204" pitchFamily="34" charset="0"/>
              <a:buChar char="•"/>
            </a:pPr>
            <a:r>
              <a:rPr lang="en-US" sz="3000" b="0" i="0" u="none" strike="noStrike" cap="none" dirty="0">
                <a:solidFill>
                  <a:srgbClr val="EAE7E4"/>
                </a:solidFill>
                <a:latin typeface="Poppins"/>
                <a:ea typeface="Poppins"/>
                <a:cs typeface="Poppins"/>
                <a:sym typeface="Poppins"/>
              </a:rPr>
              <a:t>Plan for Interim Campus Construction</a:t>
            </a:r>
            <a:endParaRPr sz="3000" b="0" i="1" u="none" strike="noStrike" cap="none" dirty="0">
              <a:solidFill>
                <a:srgbClr val="EAE7E4"/>
              </a:solidFill>
              <a:latin typeface="Poppins"/>
              <a:ea typeface="Poppins"/>
              <a:cs typeface="Poppins"/>
              <a:sym typeface="Poppins"/>
            </a:endParaRPr>
          </a:p>
          <a:p>
            <a:pPr marL="457200" marR="0" lvl="0" indent="-457200" algn="l" rtl="0">
              <a:lnSpc>
                <a:spcPct val="200000"/>
              </a:lnSpc>
              <a:spcBef>
                <a:spcPts val="600"/>
              </a:spcBef>
              <a:spcAft>
                <a:spcPts val="0"/>
              </a:spcAft>
              <a:buClr>
                <a:schemeClr val="lt1"/>
              </a:buClr>
              <a:buSzPts val="3000"/>
              <a:buFont typeface="Arial" panose="020B0604020202020204" pitchFamily="34" charset="0"/>
              <a:buChar char="•"/>
            </a:pPr>
            <a:r>
              <a:rPr lang="en-US" sz="3000" b="0" i="0" u="none" strike="noStrike" cap="none" dirty="0">
                <a:solidFill>
                  <a:srgbClr val="EAE7E4"/>
                </a:solidFill>
                <a:latin typeface="Poppins"/>
                <a:ea typeface="Poppins"/>
                <a:cs typeface="Poppins"/>
                <a:sym typeface="Poppins"/>
              </a:rPr>
              <a:t>Safety Measures When Students Return</a:t>
            </a:r>
            <a:endParaRPr sz="200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14789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56"/>
        <p:cNvGrpSpPr/>
        <p:nvPr/>
      </p:nvGrpSpPr>
      <p:grpSpPr>
        <a:xfrm>
          <a:off x="0" y="0"/>
          <a:ext cx="0" cy="0"/>
          <a:chOff x="0" y="0"/>
          <a:chExt cx="0" cy="0"/>
        </a:xfrm>
      </p:grpSpPr>
      <p:sp>
        <p:nvSpPr>
          <p:cNvPr id="257" name="Google Shape;257;g33f8eb4c598_11_17"/>
          <p:cNvSpPr txBox="1"/>
          <p:nvPr/>
        </p:nvSpPr>
        <p:spPr>
          <a:xfrm>
            <a:off x="2372500" y="2389425"/>
            <a:ext cx="8573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200" b="0" i="0" u="none" strike="noStrike" cap="none" dirty="0">
                <a:solidFill>
                  <a:srgbClr val="EAE7E4"/>
                </a:solidFill>
                <a:latin typeface="Poppins"/>
                <a:ea typeface="Poppins"/>
                <a:cs typeface="Poppins"/>
                <a:sym typeface="Poppins"/>
              </a:rPr>
              <a:t>Environmental cleanup of hazardous materials, such as lithium batteries, paint, and other chemicals was completed for Palisades HS, Palisades ES and Marquez ES</a:t>
            </a:r>
            <a:endParaRPr sz="2200" b="0" i="0" u="none" strike="noStrike" cap="none" dirty="0">
              <a:solidFill>
                <a:srgbClr val="000000"/>
              </a:solidFill>
              <a:latin typeface="Poppins"/>
              <a:ea typeface="Poppins"/>
              <a:cs typeface="Poppins"/>
              <a:sym typeface="Poppins"/>
            </a:endParaRPr>
          </a:p>
        </p:txBody>
      </p:sp>
      <p:sp>
        <p:nvSpPr>
          <p:cNvPr id="258" name="Google Shape;258;g33f8eb4c598_11_17"/>
          <p:cNvSpPr txBox="1"/>
          <p:nvPr/>
        </p:nvSpPr>
        <p:spPr>
          <a:xfrm>
            <a:off x="1032075" y="506434"/>
            <a:ext cx="94143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86CAFE"/>
                </a:solidFill>
                <a:latin typeface="Poppins"/>
                <a:cs typeface="Poppins"/>
                <a:sym typeface="Poppins"/>
              </a:rPr>
              <a:t>Agency</a:t>
            </a:r>
            <a:r>
              <a:rPr lang="en-US" sz="4000" b="1" i="0" u="none" strike="noStrike" cap="none" dirty="0">
                <a:solidFill>
                  <a:schemeClr val="accent1"/>
                </a:solidFill>
                <a:latin typeface="Poppins"/>
                <a:ea typeface="Poppins"/>
                <a:cs typeface="Poppins"/>
                <a:sym typeface="Poppins"/>
              </a:rPr>
              <a:t> </a:t>
            </a:r>
            <a:r>
              <a:rPr lang="en-US" sz="4000" b="1" dirty="0">
                <a:solidFill>
                  <a:srgbClr val="86CAFE"/>
                </a:solidFill>
                <a:latin typeface="Poppins"/>
                <a:cs typeface="Poppins"/>
                <a:sym typeface="Poppins"/>
              </a:rPr>
              <a:t>Cleanup Activities</a:t>
            </a:r>
            <a:endParaRPr sz="4000" b="1" dirty="0">
              <a:solidFill>
                <a:srgbClr val="86CAFE"/>
              </a:solidFill>
              <a:latin typeface="Poppins"/>
              <a:cs typeface="Poppi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9" name="Google Shape;259;g33f8eb4c598_11_17"/>
          <p:cNvSpPr txBox="1"/>
          <p:nvPr/>
        </p:nvSpPr>
        <p:spPr>
          <a:xfrm>
            <a:off x="1826050" y="1771375"/>
            <a:ext cx="8391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EAE7E4"/>
                </a:solidFill>
                <a:latin typeface="Poppins"/>
                <a:ea typeface="Poppins"/>
                <a:cs typeface="Poppins"/>
                <a:sym typeface="Poppins"/>
              </a:rPr>
              <a:t>Department  of Toxic Substances Control </a:t>
            </a:r>
            <a:endParaRPr sz="2400" b="0" i="0" u="none" strike="noStrike" cap="none" dirty="0">
              <a:solidFill>
                <a:srgbClr val="000000"/>
              </a:solidFill>
              <a:latin typeface="Arial"/>
              <a:ea typeface="Arial"/>
              <a:cs typeface="Arial"/>
              <a:sym typeface="Arial"/>
            </a:endParaRPr>
          </a:p>
        </p:txBody>
      </p:sp>
      <p:sp>
        <p:nvSpPr>
          <p:cNvPr id="260" name="Google Shape;260;g33f8eb4c598_11_17"/>
          <p:cNvSpPr txBox="1"/>
          <p:nvPr/>
        </p:nvSpPr>
        <p:spPr>
          <a:xfrm>
            <a:off x="1576100" y="3606825"/>
            <a:ext cx="10446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EAE7E4"/>
                </a:solidFill>
                <a:latin typeface="Poppins"/>
                <a:ea typeface="Poppins"/>
                <a:cs typeface="Poppins"/>
                <a:sym typeface="Poppins"/>
              </a:rPr>
              <a:t>United States Army Corps of Engineers (USACE)</a:t>
            </a:r>
            <a:endParaRPr sz="2400" b="0" i="0" u="none" strike="noStrike" cap="none" dirty="0">
              <a:solidFill>
                <a:srgbClr val="000000"/>
              </a:solidFill>
              <a:latin typeface="Arial"/>
              <a:ea typeface="Arial"/>
              <a:cs typeface="Arial"/>
              <a:sym typeface="Arial"/>
            </a:endParaRPr>
          </a:p>
        </p:txBody>
      </p:sp>
      <p:sp>
        <p:nvSpPr>
          <p:cNvPr id="261" name="Google Shape;261;g33f8eb4c598_11_17"/>
          <p:cNvSpPr txBox="1"/>
          <p:nvPr/>
        </p:nvSpPr>
        <p:spPr>
          <a:xfrm>
            <a:off x="2152625" y="4177700"/>
            <a:ext cx="9322800" cy="201589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60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Remove all fire related debris within footprint of the burn area</a:t>
            </a:r>
            <a:endParaRPr sz="22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60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Remove the top 6 inches of soil within the footprint of destroyed buildings</a:t>
            </a:r>
            <a:endParaRPr sz="22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600"/>
              </a:spcBef>
              <a:spcAft>
                <a:spcPts val="0"/>
              </a:spcAft>
              <a:buClr>
                <a:srgbClr val="EAE7E4"/>
              </a:buClr>
              <a:buSzPts val="2200"/>
              <a:buFont typeface="Poppins"/>
              <a:buChar char="•"/>
            </a:pPr>
            <a:r>
              <a:rPr lang="en-US" sz="2200" b="0" i="0" u="none" strike="noStrike" cap="none" dirty="0">
                <a:solidFill>
                  <a:srgbClr val="EAE7E4"/>
                </a:solidFill>
                <a:latin typeface="Poppins"/>
                <a:ea typeface="Poppins"/>
                <a:cs typeface="Poppins"/>
                <a:sym typeface="Poppins"/>
              </a:rPr>
              <a:t>Los Angeles Unified requested USACE to prioritize the cleanup of surrounding properties</a:t>
            </a:r>
            <a:endParaRPr sz="2200" b="0" i="0" u="none" strike="noStrike" cap="none" dirty="0">
              <a:solidFill>
                <a:srgbClr val="EAE7E4"/>
              </a:solidFill>
              <a:latin typeface="Poppins"/>
              <a:ea typeface="Poppins"/>
              <a:cs typeface="Poppins"/>
              <a:sym typeface="Poppins"/>
            </a:endParaRPr>
          </a:p>
        </p:txBody>
      </p:sp>
      <p:pic>
        <p:nvPicPr>
          <p:cNvPr id="262" name="Google Shape;262;g33f8eb4c598_11_17" descr="States Army Corps of Engineers logo.svg ..."/>
          <p:cNvPicPr preferRelativeResize="0"/>
          <p:nvPr/>
        </p:nvPicPr>
        <p:blipFill rotWithShape="1">
          <a:blip r:embed="rId3">
            <a:alphaModFix/>
          </a:blip>
          <a:srcRect/>
          <a:stretch/>
        </p:blipFill>
        <p:spPr>
          <a:xfrm>
            <a:off x="488067" y="3667031"/>
            <a:ext cx="1088021" cy="825059"/>
          </a:xfrm>
          <a:prstGeom prst="rect">
            <a:avLst/>
          </a:prstGeom>
          <a:noFill/>
          <a:ln>
            <a:noFill/>
          </a:ln>
        </p:spPr>
      </p:pic>
      <p:pic>
        <p:nvPicPr>
          <p:cNvPr id="263" name="Google Shape;263;g33f8eb4c598_11_17" descr="Toxic Substances Control (DTSC) | CA.gov"/>
          <p:cNvPicPr preferRelativeResize="0"/>
          <p:nvPr/>
        </p:nvPicPr>
        <p:blipFill rotWithShape="1">
          <a:blip r:embed="rId4">
            <a:alphaModFix/>
          </a:blip>
          <a:srcRect/>
          <a:stretch/>
        </p:blipFill>
        <p:spPr>
          <a:xfrm>
            <a:off x="557935" y="1769145"/>
            <a:ext cx="948281" cy="1003743"/>
          </a:xfrm>
          <a:prstGeom prst="rect">
            <a:avLst/>
          </a:prstGeom>
          <a:noFill/>
          <a:ln>
            <a:noFill/>
          </a:ln>
        </p:spPr>
      </p:pic>
    </p:spTree>
    <p:extLst>
      <p:ext uri="{BB962C8B-B14F-4D97-AF65-F5344CB8AC3E}">
        <p14:creationId xmlns:p14="http://schemas.microsoft.com/office/powerpoint/2010/main" val="213818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30">
          <a:extLst>
            <a:ext uri="{FF2B5EF4-FFF2-40B4-BE49-F238E27FC236}">
              <a16:creationId xmlns:a16="http://schemas.microsoft.com/office/drawing/2014/main" id="{26BA87EC-18D9-2F3F-582D-C6BED44FB9C8}"/>
            </a:ext>
          </a:extLst>
        </p:cNvPr>
        <p:cNvGrpSpPr/>
        <p:nvPr/>
      </p:nvGrpSpPr>
      <p:grpSpPr>
        <a:xfrm>
          <a:off x="0" y="0"/>
          <a:ext cx="0" cy="0"/>
          <a:chOff x="0" y="0"/>
          <a:chExt cx="0" cy="0"/>
        </a:xfrm>
      </p:grpSpPr>
      <p:sp>
        <p:nvSpPr>
          <p:cNvPr id="331" name="Google Shape;331;g34329cdc91c_4_92">
            <a:extLst>
              <a:ext uri="{FF2B5EF4-FFF2-40B4-BE49-F238E27FC236}">
                <a16:creationId xmlns:a16="http://schemas.microsoft.com/office/drawing/2014/main" id="{964C31B0-783D-4BF2-BE04-D872AF0C26F9}"/>
              </a:ext>
            </a:extLst>
          </p:cNvPr>
          <p:cNvSpPr txBox="1"/>
          <p:nvPr/>
        </p:nvSpPr>
        <p:spPr>
          <a:xfrm>
            <a:off x="191375" y="4752750"/>
            <a:ext cx="11547600" cy="12723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6667"/>
              <a:buFont typeface="Arial"/>
              <a:buNone/>
            </a:pPr>
            <a:endParaRPr sz="6667" b="0" i="0" u="none" strike="noStrike" cap="none">
              <a:solidFill>
                <a:schemeClr val="lt1"/>
              </a:solidFill>
              <a:latin typeface="Poppins Medium"/>
              <a:ea typeface="Poppins Medium"/>
              <a:cs typeface="Poppins Medium"/>
              <a:sym typeface="Poppins Medium"/>
            </a:endParaRPr>
          </a:p>
        </p:txBody>
      </p:sp>
      <p:sp>
        <p:nvSpPr>
          <p:cNvPr id="332" name="Google Shape;332;g34329cdc91c_4_92">
            <a:extLst>
              <a:ext uri="{FF2B5EF4-FFF2-40B4-BE49-F238E27FC236}">
                <a16:creationId xmlns:a16="http://schemas.microsoft.com/office/drawing/2014/main" id="{3AAB65AF-AFF5-CB08-DEB0-202095CF3D9C}"/>
              </a:ext>
            </a:extLst>
          </p:cNvPr>
          <p:cNvSpPr txBox="1"/>
          <p:nvPr/>
        </p:nvSpPr>
        <p:spPr>
          <a:xfrm>
            <a:off x="27417" y="2133566"/>
            <a:ext cx="11758934" cy="2139007"/>
          </a:xfrm>
          <a:prstGeom prst="rect">
            <a:avLst/>
          </a:prstGeom>
          <a:noFill/>
          <a:ln>
            <a:noFill/>
          </a:ln>
        </p:spPr>
        <p:txBody>
          <a:bodyPr spcFirstLastPara="1" wrap="square" lIns="121900" tIns="121900" rIns="121900" bIns="121900" anchor="t" anchorCtr="0">
            <a:spAutoFit/>
          </a:bodyPr>
          <a:lstStyle/>
          <a:p>
            <a:pPr marL="608965" marR="0" lvl="0" indent="608965" algn="r">
              <a:lnSpc>
                <a:spcPct val="100000"/>
              </a:lnSpc>
              <a:spcBef>
                <a:spcPts val="0"/>
              </a:spcBef>
              <a:spcAft>
                <a:spcPts val="0"/>
              </a:spcAft>
              <a:buNone/>
            </a:pPr>
            <a:r>
              <a:rPr lang="en-US" sz="4650" dirty="0">
                <a:solidFill>
                  <a:schemeClr val="lt1"/>
                </a:solidFill>
                <a:latin typeface="Poppins ExtraBold"/>
                <a:cs typeface="Poppins ExtraBold"/>
                <a:sym typeface="Poppins ExtraBold"/>
              </a:rPr>
              <a:t>Welcome</a:t>
            </a:r>
            <a:endParaRPr lang="en-US" dirty="0">
              <a:solidFill>
                <a:schemeClr val="lt1"/>
              </a:solidFill>
            </a:endParaRPr>
          </a:p>
          <a:p>
            <a:pPr algn="r"/>
            <a:r>
              <a:rPr lang="en-US" sz="3000" dirty="0">
                <a:solidFill>
                  <a:schemeClr val="lt1"/>
                </a:solidFill>
                <a:latin typeface="Poppins"/>
                <a:ea typeface="Poppins"/>
                <a:cs typeface="Poppins"/>
              </a:rPr>
              <a:t>l</a:t>
            </a:r>
            <a:endParaRPr lang="en-US" sz="3000" b="0" i="0" u="none" strike="noStrike" cap="none" dirty="0">
              <a:solidFill>
                <a:schemeClr val="lt1"/>
              </a:solidFill>
              <a:latin typeface="Poppins"/>
              <a:ea typeface="Poppins"/>
              <a:cs typeface="Poppins"/>
            </a:endParaRPr>
          </a:p>
          <a:p>
            <a:pPr marL="608965" marR="0" lvl="0" indent="608965" algn="r" rtl="0">
              <a:lnSpc>
                <a:spcPct val="100000"/>
              </a:lnSpc>
              <a:spcBef>
                <a:spcPts val="0"/>
              </a:spcBef>
              <a:spcAft>
                <a:spcPts val="0"/>
              </a:spcAft>
              <a:buNone/>
            </a:pPr>
            <a:endParaRPr sz="4650" b="0" i="0" u="none" strike="noStrike" cap="none">
              <a:solidFill>
                <a:schemeClr val="lt1"/>
              </a:solidFill>
              <a:latin typeface="Poppins ExtraBold"/>
              <a:ea typeface="Poppins ExtraBold"/>
              <a:cs typeface="Poppins ExtraBold"/>
              <a:sym typeface="Poppins ExtraBold"/>
            </a:endParaRPr>
          </a:p>
        </p:txBody>
      </p:sp>
      <p:sp>
        <p:nvSpPr>
          <p:cNvPr id="333" name="Google Shape;333;g34329cdc91c_4_92">
            <a:extLst>
              <a:ext uri="{FF2B5EF4-FFF2-40B4-BE49-F238E27FC236}">
                <a16:creationId xmlns:a16="http://schemas.microsoft.com/office/drawing/2014/main" id="{0FF92AE1-9E8A-C34F-2E66-9BE35844F266}"/>
              </a:ext>
            </a:extLst>
          </p:cNvPr>
          <p:cNvSpPr txBox="1"/>
          <p:nvPr/>
        </p:nvSpPr>
        <p:spPr>
          <a:xfrm>
            <a:off x="4135021" y="2973776"/>
            <a:ext cx="7664761" cy="2062794"/>
          </a:xfrm>
          <a:prstGeom prst="rect">
            <a:avLst/>
          </a:prstGeom>
          <a:noFill/>
          <a:ln>
            <a:noFill/>
          </a:ln>
        </p:spPr>
        <p:txBody>
          <a:bodyPr spcFirstLastPara="1" wrap="square" lIns="121900" tIns="121900" rIns="121900" bIns="121900" anchor="t" anchorCtr="0">
            <a:noAutofit/>
          </a:bodyPr>
          <a:lstStyle/>
          <a:p>
            <a:pPr algn="r"/>
            <a:r>
              <a:rPr lang="en-US" sz="3700" dirty="0">
                <a:solidFill>
                  <a:schemeClr val="lt1"/>
                </a:solidFill>
                <a:latin typeface="Poppins Medium"/>
                <a:cs typeface="Poppins Medium"/>
                <a:sym typeface="Poppins Medium"/>
              </a:rPr>
              <a:t>Division of School Operations</a:t>
            </a:r>
            <a:endParaRPr lang="en-US" dirty="0">
              <a:solidFill>
                <a:schemeClr val="lt1"/>
              </a:solidFill>
            </a:endParaRPr>
          </a:p>
        </p:txBody>
      </p:sp>
      <p:cxnSp>
        <p:nvCxnSpPr>
          <p:cNvPr id="334" name="Google Shape;334;g34329cdc91c_4_92">
            <a:extLst>
              <a:ext uri="{FF2B5EF4-FFF2-40B4-BE49-F238E27FC236}">
                <a16:creationId xmlns:a16="http://schemas.microsoft.com/office/drawing/2014/main" id="{4EDAC113-3E41-9117-7E3D-545064DE41AE}"/>
              </a:ext>
            </a:extLst>
          </p:cNvPr>
          <p:cNvCxnSpPr/>
          <p:nvPr/>
        </p:nvCxnSpPr>
        <p:spPr>
          <a:xfrm rot="10800000">
            <a:off x="3990900" y="5012926"/>
            <a:ext cx="8201100" cy="12000"/>
          </a:xfrm>
          <a:prstGeom prst="straightConnector1">
            <a:avLst/>
          </a:prstGeom>
          <a:noFill/>
          <a:ln w="19050" cap="flat" cmpd="sng">
            <a:solidFill>
              <a:srgbClr val="FF5D06"/>
            </a:solidFill>
            <a:prstDash val="solid"/>
            <a:round/>
            <a:headEnd type="none" w="sm" len="sm"/>
            <a:tailEnd type="oval" w="med" len="med"/>
          </a:ln>
        </p:spPr>
      </p:cxnSp>
      <p:sp>
        <p:nvSpPr>
          <p:cNvPr id="335" name="Google Shape;335;g34329cdc91c_4_92">
            <a:extLst>
              <a:ext uri="{FF2B5EF4-FFF2-40B4-BE49-F238E27FC236}">
                <a16:creationId xmlns:a16="http://schemas.microsoft.com/office/drawing/2014/main" id="{B2F005B1-C217-FCC0-DCEE-406B7F9DE930}"/>
              </a:ext>
            </a:extLst>
          </p:cNvPr>
          <p:cNvSpPr txBox="1"/>
          <p:nvPr/>
        </p:nvSpPr>
        <p:spPr>
          <a:xfrm>
            <a:off x="7041079" y="5431809"/>
            <a:ext cx="5121345" cy="954067"/>
          </a:xfrm>
          <a:prstGeom prst="rect">
            <a:avLst/>
          </a:prstGeom>
          <a:noFill/>
          <a:ln>
            <a:noFill/>
          </a:ln>
        </p:spPr>
        <p:txBody>
          <a:bodyPr spcFirstLastPara="1" wrap="square" lIns="91425" tIns="45700" rIns="91425" bIns="45700" anchor="t" anchorCtr="0">
            <a:spAutoFit/>
          </a:bodyPr>
          <a:lstStyle/>
          <a:p>
            <a:r>
              <a:rPr lang="en-US" sz="4000" b="1" dirty="0">
                <a:solidFill>
                  <a:srgbClr val="EAE7E4"/>
                </a:solidFill>
                <a:latin typeface="Poppins"/>
                <a:cs typeface="Poppins"/>
                <a:sym typeface="Poppins"/>
              </a:rPr>
              <a:t>Dr. Debra Bryant</a:t>
            </a:r>
            <a:endParaRPr lang="en-US" dirty="0"/>
          </a:p>
          <a:p>
            <a:pPr>
              <a:buSzPts val="1800"/>
            </a:pPr>
            <a:r>
              <a:rPr lang="en-US" sz="1600" dirty="0">
                <a:solidFill>
                  <a:srgbClr val="EAE7E4"/>
                </a:solidFill>
                <a:latin typeface="Poppins Light"/>
                <a:ea typeface="Poppins"/>
                <a:cs typeface="Poppins Light"/>
              </a:rPr>
              <a:t>Executive Director </a:t>
            </a:r>
            <a:endParaRPr lang="en-US" sz="1600" i="0" u="none" strike="noStrike" cap="none" dirty="0">
              <a:solidFill>
                <a:srgbClr val="EAE7E4"/>
              </a:solidFill>
              <a:latin typeface="Poppins Light"/>
              <a:ea typeface="Poppins"/>
              <a:cs typeface="Poppins Light"/>
            </a:endParaRPr>
          </a:p>
        </p:txBody>
      </p:sp>
      <p:pic>
        <p:nvPicPr>
          <p:cNvPr id="336" name="Google Shape;336;g34329cdc91c_4_92">
            <a:extLst>
              <a:ext uri="{FF2B5EF4-FFF2-40B4-BE49-F238E27FC236}">
                <a16:creationId xmlns:a16="http://schemas.microsoft.com/office/drawing/2014/main" id="{1EB355BD-A4CC-8F93-EB19-49C870F5B291}"/>
              </a:ext>
            </a:extLst>
          </p:cNvPr>
          <p:cNvPicPr preferRelativeResize="0"/>
          <p:nvPr/>
        </p:nvPicPr>
        <p:blipFill rotWithShape="1">
          <a:blip r:embed="rId3">
            <a:alphaModFix/>
          </a:blip>
          <a:srcRect/>
          <a:stretch/>
        </p:blipFill>
        <p:spPr>
          <a:xfrm>
            <a:off x="522575" y="551645"/>
            <a:ext cx="3612450" cy="1089625"/>
          </a:xfrm>
          <a:prstGeom prst="rect">
            <a:avLst/>
          </a:prstGeom>
          <a:noFill/>
          <a:ln>
            <a:noFill/>
          </a:ln>
        </p:spPr>
      </p:pic>
    </p:spTree>
    <p:extLst>
      <p:ext uri="{BB962C8B-B14F-4D97-AF65-F5344CB8AC3E}">
        <p14:creationId xmlns:p14="http://schemas.microsoft.com/office/powerpoint/2010/main" val="376659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67"/>
        <p:cNvGrpSpPr/>
        <p:nvPr/>
      </p:nvGrpSpPr>
      <p:grpSpPr>
        <a:xfrm>
          <a:off x="0" y="0"/>
          <a:ext cx="0" cy="0"/>
          <a:chOff x="0" y="0"/>
          <a:chExt cx="0" cy="0"/>
        </a:xfrm>
      </p:grpSpPr>
      <p:sp>
        <p:nvSpPr>
          <p:cNvPr id="268" name="Google Shape;268;g3414be6d520_1_6"/>
          <p:cNvSpPr txBox="1"/>
          <p:nvPr/>
        </p:nvSpPr>
        <p:spPr>
          <a:xfrm>
            <a:off x="520786" y="388624"/>
            <a:ext cx="86529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86CAFE"/>
                </a:solidFill>
                <a:latin typeface="Poppins"/>
                <a:cs typeface="Poppins"/>
                <a:sym typeface="Poppins"/>
              </a:rPr>
              <a:t>Before and After – Marquez ES</a:t>
            </a:r>
            <a:endParaRPr sz="4000" b="1" dirty="0">
              <a:solidFill>
                <a:srgbClr val="86CAFE"/>
              </a:solidFill>
              <a:latin typeface="Poppins"/>
              <a:cs typeface="Poppins"/>
            </a:endParaRPr>
          </a:p>
        </p:txBody>
      </p:sp>
      <p:pic>
        <p:nvPicPr>
          <p:cNvPr id="269" name="Google Shape;269;g3414be6d520_1_6"/>
          <p:cNvPicPr preferRelativeResize="0"/>
          <p:nvPr/>
        </p:nvPicPr>
        <p:blipFill rotWithShape="1">
          <a:blip r:embed="rId3">
            <a:alphaModFix/>
          </a:blip>
          <a:srcRect/>
          <a:stretch/>
        </p:blipFill>
        <p:spPr>
          <a:xfrm>
            <a:off x="621950" y="1433050"/>
            <a:ext cx="5388902" cy="3991897"/>
          </a:xfrm>
          <a:prstGeom prst="rect">
            <a:avLst/>
          </a:prstGeom>
          <a:noFill/>
          <a:ln>
            <a:noFill/>
          </a:ln>
        </p:spPr>
      </p:pic>
      <p:pic>
        <p:nvPicPr>
          <p:cNvPr id="270" name="Google Shape;270;g3414be6d520_1_6"/>
          <p:cNvPicPr preferRelativeResize="0"/>
          <p:nvPr/>
        </p:nvPicPr>
        <p:blipFill rotWithShape="1">
          <a:blip r:embed="rId4">
            <a:alphaModFix/>
          </a:blip>
          <a:srcRect/>
          <a:stretch/>
        </p:blipFill>
        <p:spPr>
          <a:xfrm>
            <a:off x="6376250" y="1434538"/>
            <a:ext cx="5388900" cy="3988903"/>
          </a:xfrm>
          <a:prstGeom prst="rect">
            <a:avLst/>
          </a:prstGeom>
          <a:noFill/>
          <a:ln>
            <a:noFill/>
          </a:ln>
        </p:spPr>
      </p:pic>
      <p:sp>
        <p:nvSpPr>
          <p:cNvPr id="271" name="Google Shape;271;g3414be6d520_1_6"/>
          <p:cNvSpPr txBox="1"/>
          <p:nvPr/>
        </p:nvSpPr>
        <p:spPr>
          <a:xfrm>
            <a:off x="698150" y="5605350"/>
            <a:ext cx="4908600" cy="5541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600"/>
              </a:spcBef>
              <a:spcAft>
                <a:spcPts val="0"/>
              </a:spcAft>
              <a:buClr>
                <a:srgbClr val="000000"/>
              </a:buClr>
              <a:buSzPts val="3000"/>
              <a:buFont typeface="Arial"/>
              <a:buNone/>
            </a:pPr>
            <a:r>
              <a:rPr lang="en-US" sz="3000" b="0" i="0" u="none" strike="noStrike" cap="none">
                <a:solidFill>
                  <a:srgbClr val="EAE7E4"/>
                </a:solidFill>
                <a:latin typeface="Poppins"/>
                <a:ea typeface="Poppins"/>
                <a:cs typeface="Poppins"/>
                <a:sym typeface="Poppins"/>
              </a:rPr>
              <a:t>March 02, 2025</a:t>
            </a:r>
            <a:endParaRPr sz="2000" b="0" i="1" u="none" strike="noStrike" cap="none">
              <a:solidFill>
                <a:srgbClr val="000000"/>
              </a:solidFill>
              <a:latin typeface="Arial"/>
              <a:ea typeface="Arial"/>
              <a:cs typeface="Arial"/>
              <a:sym typeface="Arial"/>
            </a:endParaRPr>
          </a:p>
        </p:txBody>
      </p:sp>
      <p:sp>
        <p:nvSpPr>
          <p:cNvPr id="272" name="Google Shape;272;g3414be6d520_1_6"/>
          <p:cNvSpPr txBox="1"/>
          <p:nvPr/>
        </p:nvSpPr>
        <p:spPr>
          <a:xfrm>
            <a:off x="6540200" y="5605350"/>
            <a:ext cx="4908600" cy="5541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600"/>
              </a:spcBef>
              <a:spcAft>
                <a:spcPts val="0"/>
              </a:spcAft>
              <a:buClr>
                <a:srgbClr val="000000"/>
              </a:buClr>
              <a:buSzPts val="3000"/>
              <a:buFont typeface="Arial"/>
              <a:buNone/>
            </a:pPr>
            <a:r>
              <a:rPr lang="en-US" sz="3000" b="0" i="0" u="none" strike="noStrike" cap="none">
                <a:solidFill>
                  <a:srgbClr val="EAE7E4"/>
                </a:solidFill>
                <a:latin typeface="Poppins"/>
                <a:ea typeface="Poppins"/>
                <a:cs typeface="Poppins"/>
                <a:sym typeface="Poppins"/>
              </a:rPr>
              <a:t>March 07, 2025</a:t>
            </a:r>
            <a:endParaRPr sz="2000" b="0" i="1" u="none" strike="noStrike" cap="none">
              <a:solidFill>
                <a:srgbClr val="000000"/>
              </a:solidFill>
              <a:latin typeface="Arial"/>
              <a:ea typeface="Arial"/>
              <a:cs typeface="Arial"/>
              <a:sym typeface="Arial"/>
            </a:endParaRPr>
          </a:p>
        </p:txBody>
      </p:sp>
      <p:pic>
        <p:nvPicPr>
          <p:cNvPr id="273" name="Google Shape;273;g3414be6d520_1_6" descr="States Army Corps of Engineers logo.svg ..."/>
          <p:cNvPicPr preferRelativeResize="0"/>
          <p:nvPr/>
        </p:nvPicPr>
        <p:blipFill rotWithShape="1">
          <a:blip r:embed="rId5">
            <a:alphaModFix/>
          </a:blip>
          <a:srcRect/>
          <a:stretch/>
        </p:blipFill>
        <p:spPr>
          <a:xfrm>
            <a:off x="10831510" y="5787876"/>
            <a:ext cx="933638" cy="708000"/>
          </a:xfrm>
          <a:prstGeom prst="rect">
            <a:avLst/>
          </a:prstGeom>
          <a:noFill/>
          <a:ln>
            <a:noFill/>
          </a:ln>
        </p:spPr>
      </p:pic>
    </p:spTree>
    <p:extLst>
      <p:ext uri="{BB962C8B-B14F-4D97-AF65-F5344CB8AC3E}">
        <p14:creationId xmlns:p14="http://schemas.microsoft.com/office/powerpoint/2010/main" val="151840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193">
          <a:extLst>
            <a:ext uri="{FF2B5EF4-FFF2-40B4-BE49-F238E27FC236}">
              <a16:creationId xmlns:a16="http://schemas.microsoft.com/office/drawing/2014/main" id="{0E2CD584-E90E-2F83-6130-D33FD10CD481}"/>
            </a:ext>
          </a:extLst>
        </p:cNvPr>
        <p:cNvGrpSpPr/>
        <p:nvPr/>
      </p:nvGrpSpPr>
      <p:grpSpPr>
        <a:xfrm>
          <a:off x="0" y="0"/>
          <a:ext cx="0" cy="0"/>
          <a:chOff x="0" y="0"/>
          <a:chExt cx="0" cy="0"/>
        </a:xfrm>
      </p:grpSpPr>
      <p:pic>
        <p:nvPicPr>
          <p:cNvPr id="194" name="Google Shape;194;p13">
            <a:extLst>
              <a:ext uri="{FF2B5EF4-FFF2-40B4-BE49-F238E27FC236}">
                <a16:creationId xmlns:a16="http://schemas.microsoft.com/office/drawing/2014/main" id="{3EF8B969-115E-BA39-7849-E058D44C81FB}"/>
              </a:ext>
            </a:extLst>
          </p:cNvPr>
          <p:cNvPicPr preferRelativeResize="0"/>
          <p:nvPr/>
        </p:nvPicPr>
        <p:blipFill rotWithShape="1">
          <a:blip r:embed="rId3">
            <a:alphaModFix/>
          </a:blip>
          <a:srcRect/>
          <a:stretch/>
        </p:blipFill>
        <p:spPr>
          <a:xfrm>
            <a:off x="10438245" y="391960"/>
            <a:ext cx="1363181" cy="411172"/>
          </a:xfrm>
          <a:prstGeom prst="rect">
            <a:avLst/>
          </a:prstGeom>
          <a:noFill/>
          <a:ln>
            <a:noFill/>
          </a:ln>
        </p:spPr>
      </p:pic>
      <p:pic>
        <p:nvPicPr>
          <p:cNvPr id="195" name="Google Shape;195;p13">
            <a:extLst>
              <a:ext uri="{FF2B5EF4-FFF2-40B4-BE49-F238E27FC236}">
                <a16:creationId xmlns:a16="http://schemas.microsoft.com/office/drawing/2014/main" id="{109A13CC-5C76-86BF-4699-FFAA9012DCB0}"/>
              </a:ext>
            </a:extLst>
          </p:cNvPr>
          <p:cNvPicPr preferRelativeResize="0"/>
          <p:nvPr/>
        </p:nvPicPr>
        <p:blipFill rotWithShape="1">
          <a:blip r:embed="rId4">
            <a:alphaModFix/>
          </a:blip>
          <a:srcRect/>
          <a:stretch/>
        </p:blipFill>
        <p:spPr>
          <a:xfrm>
            <a:off x="-882581" y="0"/>
            <a:ext cx="13957161" cy="9982038"/>
          </a:xfrm>
          <a:prstGeom prst="rect">
            <a:avLst/>
          </a:prstGeom>
          <a:noFill/>
          <a:ln>
            <a:noFill/>
          </a:ln>
        </p:spPr>
      </p:pic>
      <p:sp>
        <p:nvSpPr>
          <p:cNvPr id="197" name="Google Shape;197;p13">
            <a:extLst>
              <a:ext uri="{FF2B5EF4-FFF2-40B4-BE49-F238E27FC236}">
                <a16:creationId xmlns:a16="http://schemas.microsoft.com/office/drawing/2014/main" id="{74A3A8C2-D8CD-CABC-74F9-1150CEC7D6AA}"/>
              </a:ext>
            </a:extLst>
          </p:cNvPr>
          <p:cNvSpPr txBox="1"/>
          <p:nvPr/>
        </p:nvSpPr>
        <p:spPr>
          <a:xfrm>
            <a:off x="326834" y="2114102"/>
            <a:ext cx="11109081" cy="170812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panose="020B0604020202020204" charset="0"/>
                <a:cs typeface="Poppins Light" panose="020B0604020202020204" charset="0"/>
                <a:sym typeface="Arial"/>
              </a:rPr>
              <a:t>Evaluate and conduct abatement of asbestos, and lead based paints,</a:t>
            </a:r>
            <a:endParaRPr kumimoji="0" lang="en-US" sz="1400" b="0" i="0" u="none" strike="noStrike" kern="0" cap="none" spc="0" normalizeH="0" baseline="0" noProof="0" dirty="0">
              <a:ln>
                <a:noFill/>
              </a:ln>
              <a:solidFill>
                <a:srgbClr val="000000"/>
              </a:solidFill>
              <a:effectLst/>
              <a:uLnTx/>
              <a:uFillTx/>
              <a:latin typeface="Poppins Light" panose="020B0604020202020204" charset="0"/>
              <a:cs typeface="Poppins Light" panose="020B0604020202020204" charset="0"/>
              <a:sym typeface="Arial"/>
            </a:endParaRPr>
          </a:p>
          <a:p>
            <a:pPr marL="285750" marR="0" lvl="0" indent="-285750" algn="l" defTabSz="9144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panose="020B0604020202020204" charset="0"/>
                <a:cs typeface="Poppins Light" panose="020B0604020202020204" charset="0"/>
                <a:sym typeface="Poppins Light"/>
              </a:rPr>
              <a:t>Remove ash and other debris in the buildings,</a:t>
            </a:r>
            <a:endParaRPr kumimoji="0" lang="en-US" sz="1400" b="0" i="0" u="none" strike="noStrike" kern="0" cap="none" spc="0" normalizeH="0" baseline="0" noProof="0" dirty="0">
              <a:ln>
                <a:noFill/>
              </a:ln>
              <a:solidFill>
                <a:srgbClr val="EAE7E4"/>
              </a:solidFill>
              <a:effectLst/>
              <a:uLnTx/>
              <a:uFillTx/>
              <a:latin typeface="Poppins Light" panose="020B0604020202020204" charset="0"/>
              <a:cs typeface="Poppins Light" panose="020B0604020202020204" charset="0"/>
              <a:sym typeface="Arial"/>
            </a:endParaRPr>
          </a:p>
          <a:p>
            <a:pPr marL="285750" marR="0" lvl="0" indent="-285750" algn="l" defTabSz="9144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panose="020B0604020202020204" charset="0"/>
                <a:cs typeface="Poppins Light" panose="020B0604020202020204" charset="0"/>
                <a:sym typeface="Poppins Light"/>
              </a:rPr>
              <a:t>Clean building surfaces, including HVAC ducts and exterior </a:t>
            </a:r>
          </a:p>
          <a:p>
            <a:pPr marL="285750" marR="0" lvl="0" indent="-285750" algn="l" defTabSz="9144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panose="020B0604020202020204" charset="0"/>
                <a:cs typeface="Poppins Light" panose="020B0604020202020204" charset="0"/>
                <a:sym typeface="Arial"/>
              </a:rPr>
              <a:t>Conduct environmental sampling, including wipe samples to ensure the buildings are cleared out of fire related   contaminants, including asbestos, lead, ash and others </a:t>
            </a:r>
          </a:p>
        </p:txBody>
      </p:sp>
      <p:sp>
        <p:nvSpPr>
          <p:cNvPr id="200" name="Google Shape;200;p13">
            <a:extLst>
              <a:ext uri="{FF2B5EF4-FFF2-40B4-BE49-F238E27FC236}">
                <a16:creationId xmlns:a16="http://schemas.microsoft.com/office/drawing/2014/main" id="{618D57AE-A3E8-DE8F-71ED-DB309D90BAC3}"/>
              </a:ext>
            </a:extLst>
          </p:cNvPr>
          <p:cNvSpPr txBox="1"/>
          <p:nvPr/>
        </p:nvSpPr>
        <p:spPr>
          <a:xfrm>
            <a:off x="330989" y="389586"/>
            <a:ext cx="9896087"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86CAFE"/>
                </a:solidFill>
                <a:effectLst/>
                <a:uLnTx/>
                <a:uFillTx/>
                <a:latin typeface="Poppins"/>
                <a:ea typeface="Poppins"/>
                <a:cs typeface="Poppins"/>
                <a:sym typeface="Poppins"/>
              </a:rPr>
              <a:t>Plan for Schools with Buildings Damaged by Palisades Fire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201;p13">
            <a:extLst>
              <a:ext uri="{FF2B5EF4-FFF2-40B4-BE49-F238E27FC236}">
                <a16:creationId xmlns:a16="http://schemas.microsoft.com/office/drawing/2014/main" id="{6EE5F12B-15CE-3417-E028-686DA7FDA691}"/>
              </a:ext>
            </a:extLst>
          </p:cNvPr>
          <p:cNvSpPr txBox="1"/>
          <p:nvPr/>
        </p:nvSpPr>
        <p:spPr>
          <a:xfrm>
            <a:off x="326834" y="3965442"/>
            <a:ext cx="469307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EAE7E4"/>
                </a:solidFill>
                <a:effectLst/>
                <a:uLnTx/>
                <a:uFillTx/>
                <a:latin typeface="Poppins"/>
                <a:ea typeface="Poppins"/>
                <a:cs typeface="Poppins"/>
                <a:sym typeface="Poppins"/>
              </a:rPr>
              <a:t>Steps for New Interim Buildings</a:t>
            </a:r>
          </a:p>
        </p:txBody>
      </p:sp>
      <p:sp>
        <p:nvSpPr>
          <p:cNvPr id="6" name="Google Shape;201;p13">
            <a:extLst>
              <a:ext uri="{FF2B5EF4-FFF2-40B4-BE49-F238E27FC236}">
                <a16:creationId xmlns:a16="http://schemas.microsoft.com/office/drawing/2014/main" id="{11FA36E3-80B3-839D-4BA3-DEBA89E696C8}"/>
              </a:ext>
            </a:extLst>
          </p:cNvPr>
          <p:cNvSpPr txBox="1"/>
          <p:nvPr/>
        </p:nvSpPr>
        <p:spPr>
          <a:xfrm>
            <a:off x="326834" y="1744811"/>
            <a:ext cx="989608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EAE7E4"/>
                </a:solidFill>
                <a:effectLst/>
                <a:uLnTx/>
                <a:uFillTx/>
                <a:latin typeface="Poppins"/>
                <a:cs typeface="Poppins"/>
                <a:sym typeface="Poppins"/>
              </a:rPr>
              <a:t>Steps for Remaining Impacted Buildings </a:t>
            </a:r>
          </a:p>
        </p:txBody>
      </p:sp>
      <p:pic>
        <p:nvPicPr>
          <p:cNvPr id="8" name="Picture 7" descr="A blue and white logo&#10;&#10;AI-generated content may be incorrect.">
            <a:extLst>
              <a:ext uri="{FF2B5EF4-FFF2-40B4-BE49-F238E27FC236}">
                <a16:creationId xmlns:a16="http://schemas.microsoft.com/office/drawing/2014/main" id="{8093A374-2E58-577F-BC10-701C83BC3900}"/>
              </a:ext>
            </a:extLst>
          </p:cNvPr>
          <p:cNvPicPr>
            <a:picLocks noChangeAspect="1"/>
          </p:cNvPicPr>
          <p:nvPr/>
        </p:nvPicPr>
        <p:blipFill>
          <a:blip r:embed="rId5"/>
          <a:stretch>
            <a:fillRect/>
          </a:stretch>
        </p:blipFill>
        <p:spPr>
          <a:xfrm>
            <a:off x="10787967" y="6297335"/>
            <a:ext cx="1258213" cy="413853"/>
          </a:xfrm>
          <a:prstGeom prst="rect">
            <a:avLst/>
          </a:prstGeom>
        </p:spPr>
      </p:pic>
      <p:sp>
        <p:nvSpPr>
          <p:cNvPr id="13" name="TextBox 12">
            <a:extLst>
              <a:ext uri="{FF2B5EF4-FFF2-40B4-BE49-F238E27FC236}">
                <a16:creationId xmlns:a16="http://schemas.microsoft.com/office/drawing/2014/main" id="{626F7F57-A2C0-4194-98D0-87B9FB1038EB}"/>
              </a:ext>
            </a:extLst>
          </p:cNvPr>
          <p:cNvSpPr txBox="1"/>
          <p:nvPr/>
        </p:nvSpPr>
        <p:spPr>
          <a:xfrm>
            <a:off x="326834" y="4477953"/>
            <a:ext cx="9674462" cy="81560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a:cs typeface="Poppins Light"/>
                <a:sym typeface="Poppins Light"/>
              </a:rPr>
              <a:t>Oversee contractors to ensure that soil handling and disposal requirements are being conducted according  to federal, State, local regulations and guidelines. </a:t>
            </a:r>
          </a:p>
          <a:p>
            <a:pPr marL="285750" marR="0" lvl="0" indent="-28575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Char char="•"/>
              <a:tabLst/>
              <a:defRPr/>
            </a:pPr>
            <a:r>
              <a:rPr kumimoji="0" lang="en-US" sz="1400" b="0" i="0" u="none" strike="noStrike" kern="0" cap="none" spc="0" normalizeH="0" baseline="0" noProof="0" dirty="0">
                <a:ln>
                  <a:noFill/>
                </a:ln>
                <a:solidFill>
                  <a:srgbClr val="EAE7E4"/>
                </a:solidFill>
                <a:effectLst/>
                <a:uLnTx/>
                <a:uFillTx/>
                <a:latin typeface="Poppins Light"/>
                <a:cs typeface="Poppins Light"/>
                <a:sym typeface="Arial"/>
              </a:rPr>
              <a:t>Conduct air monitoring during construction</a:t>
            </a:r>
          </a:p>
        </p:txBody>
      </p:sp>
    </p:spTree>
    <p:extLst>
      <p:ext uri="{BB962C8B-B14F-4D97-AF65-F5344CB8AC3E}">
        <p14:creationId xmlns:p14="http://schemas.microsoft.com/office/powerpoint/2010/main" val="316375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286"/>
        <p:cNvGrpSpPr/>
        <p:nvPr/>
      </p:nvGrpSpPr>
      <p:grpSpPr>
        <a:xfrm>
          <a:off x="0" y="0"/>
          <a:ext cx="0" cy="0"/>
          <a:chOff x="0" y="0"/>
          <a:chExt cx="0" cy="0"/>
        </a:xfrm>
      </p:grpSpPr>
      <p:sp>
        <p:nvSpPr>
          <p:cNvPr id="287" name="Google Shape;287;g33f8eb4c598_11_49"/>
          <p:cNvSpPr txBox="1"/>
          <p:nvPr/>
        </p:nvSpPr>
        <p:spPr>
          <a:xfrm>
            <a:off x="459900" y="2273750"/>
            <a:ext cx="5903700" cy="39702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LA Unified Know Your Air Network</a:t>
            </a:r>
            <a:endParaRPr sz="2200" b="0" i="0" u="none" strike="noStrike" cap="none" dirty="0">
              <a:solidFill>
                <a:srgbClr val="EAE7E4"/>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EAE7E4"/>
              </a:solidFill>
              <a:latin typeface="Poppins"/>
              <a:ea typeface="Poppins"/>
              <a:cs typeface="Poppins"/>
              <a:sym typeface="Poppins"/>
            </a:endParaRPr>
          </a:p>
          <a:p>
            <a:pPr marL="914400" marR="0" lvl="1" indent="-368300" algn="l" rtl="0">
              <a:lnSpc>
                <a:spcPct val="100000"/>
              </a:lnSpc>
              <a:spcBef>
                <a:spcPts val="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Monitor for air quality (PM2.5) in real time with online public access</a:t>
            </a:r>
            <a:endParaRPr sz="2200" b="0" i="0" u="none" strike="noStrike" cap="none" dirty="0">
              <a:solidFill>
                <a:srgbClr val="EAE7E4"/>
              </a:solidFill>
              <a:latin typeface="Poppins"/>
              <a:ea typeface="Poppins"/>
              <a:cs typeface="Poppins"/>
              <a:sym typeface="Poppins"/>
            </a:endParaRPr>
          </a:p>
          <a:p>
            <a:pPr marL="91440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EAE7E4"/>
              </a:solidFill>
              <a:latin typeface="Poppins"/>
              <a:ea typeface="Poppins"/>
              <a:cs typeface="Poppins"/>
              <a:sym typeface="Poppins"/>
            </a:endParaRPr>
          </a:p>
          <a:p>
            <a:pPr marL="914400" marR="0" lvl="1" indent="-368300" algn="l" rtl="0">
              <a:lnSpc>
                <a:spcPct val="100000"/>
              </a:lnSpc>
              <a:spcBef>
                <a:spcPts val="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Enhance by adding sensors for measurement of PM10 and met data</a:t>
            </a:r>
            <a:endParaRPr sz="2200" b="0" i="0" u="none" strike="noStrike" cap="none" dirty="0">
              <a:solidFill>
                <a:srgbClr val="EAE7E4"/>
              </a:solidFill>
              <a:latin typeface="Poppins"/>
              <a:ea typeface="Poppins"/>
              <a:cs typeface="Poppins"/>
              <a:sym typeface="Poppins"/>
            </a:endParaRPr>
          </a:p>
          <a:p>
            <a:pPr marL="285750" marR="0" lvl="0" indent="-285750" algn="l" rtl="0">
              <a:lnSpc>
                <a:spcPct val="100000"/>
              </a:lnSpc>
              <a:spcBef>
                <a:spcPts val="1200"/>
              </a:spcBef>
              <a:spcAft>
                <a:spcPts val="0"/>
              </a:spcAft>
              <a:buClr>
                <a:schemeClr val="lt1"/>
              </a:buClr>
              <a:buSzPts val="2200"/>
              <a:buFont typeface="Poppins"/>
              <a:buChar char="•"/>
            </a:pPr>
            <a:r>
              <a:rPr lang="en-US" sz="2200" b="0" i="0" u="none" strike="noStrike" cap="none" dirty="0">
                <a:solidFill>
                  <a:srgbClr val="EAE7E4"/>
                </a:solidFill>
                <a:latin typeface="Poppins"/>
                <a:ea typeface="Poppins"/>
                <a:cs typeface="Poppins"/>
                <a:sym typeface="Poppins"/>
              </a:rPr>
              <a:t>Create program to monitor air quality during community recovery efforts</a:t>
            </a:r>
            <a:endParaRPr sz="2200" b="0" i="0" u="none" strike="noStrike" cap="none" dirty="0">
              <a:solidFill>
                <a:srgbClr val="000000"/>
              </a:solidFill>
              <a:latin typeface="Poppins"/>
              <a:ea typeface="Poppins"/>
              <a:cs typeface="Poppins"/>
              <a:sym typeface="Poppins"/>
            </a:endParaRPr>
          </a:p>
        </p:txBody>
      </p:sp>
      <p:sp>
        <p:nvSpPr>
          <p:cNvPr id="288" name="Google Shape;288;g33f8eb4c598_11_49"/>
          <p:cNvSpPr txBox="1"/>
          <p:nvPr/>
        </p:nvSpPr>
        <p:spPr>
          <a:xfrm>
            <a:off x="330988" y="389586"/>
            <a:ext cx="10813827" cy="1277232"/>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86CAFE"/>
                </a:solidFill>
                <a:latin typeface="Poppins"/>
                <a:cs typeface="Poppins"/>
                <a:sym typeface="Poppins"/>
              </a:rPr>
              <a:t>Safety Measures When Students Return </a:t>
            </a:r>
            <a:endParaRPr sz="4000" b="1" dirty="0">
              <a:solidFill>
                <a:srgbClr val="86CAFE"/>
              </a:solidFill>
              <a:latin typeface="Poppins"/>
              <a:cs typeface="Poppins"/>
              <a:sym typeface="Poppins"/>
            </a:endParaRPr>
          </a:p>
          <a:p>
            <a:pPr marL="0" marR="0" lvl="0" indent="0" algn="l" rtl="0">
              <a:lnSpc>
                <a:spcPct val="100000"/>
              </a:lnSpc>
              <a:spcBef>
                <a:spcPts val="0"/>
              </a:spcBef>
              <a:spcAft>
                <a:spcPts val="0"/>
              </a:spcAft>
              <a:buClr>
                <a:srgbClr val="000000"/>
              </a:buClr>
              <a:buSzPts val="3700"/>
              <a:buFont typeface="Arial"/>
              <a:buNone/>
            </a:pPr>
            <a:endParaRPr sz="3700" b="1" i="0" u="none" strike="noStrike" cap="none" dirty="0">
              <a:solidFill>
                <a:schemeClr val="lt1"/>
              </a:solidFill>
              <a:latin typeface="Poppins"/>
              <a:ea typeface="Poppins"/>
              <a:cs typeface="Poppins"/>
              <a:sym typeface="Poppins"/>
            </a:endParaRPr>
          </a:p>
        </p:txBody>
      </p:sp>
      <p:sp>
        <p:nvSpPr>
          <p:cNvPr id="289" name="Google Shape;289;g33f8eb4c598_11_49"/>
          <p:cNvSpPr txBox="1"/>
          <p:nvPr/>
        </p:nvSpPr>
        <p:spPr>
          <a:xfrm>
            <a:off x="459888" y="1709900"/>
            <a:ext cx="6042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EAE7E4"/>
                </a:solidFill>
                <a:latin typeface="Poppins"/>
                <a:ea typeface="Poppins"/>
                <a:cs typeface="Poppins"/>
                <a:sym typeface="Poppins"/>
              </a:rPr>
              <a:t>Continue Environmental Monitoring</a:t>
            </a:r>
            <a:endParaRPr sz="2200" b="0" i="0" u="none" strike="noStrike" cap="none">
              <a:solidFill>
                <a:srgbClr val="000000"/>
              </a:solidFill>
              <a:latin typeface="Arial"/>
              <a:ea typeface="Arial"/>
              <a:cs typeface="Arial"/>
              <a:sym typeface="Arial"/>
            </a:endParaRPr>
          </a:p>
        </p:txBody>
      </p:sp>
      <p:pic>
        <p:nvPicPr>
          <p:cNvPr id="290" name="Google Shape;290;g33f8eb4c598_11_49"/>
          <p:cNvPicPr preferRelativeResize="0"/>
          <p:nvPr/>
        </p:nvPicPr>
        <p:blipFill rotWithShape="1">
          <a:blip r:embed="rId3">
            <a:alphaModFix/>
          </a:blip>
          <a:srcRect/>
          <a:stretch/>
        </p:blipFill>
        <p:spPr>
          <a:xfrm>
            <a:off x="7769438" y="1313511"/>
            <a:ext cx="3078542" cy="4932114"/>
          </a:xfrm>
          <a:prstGeom prst="rect">
            <a:avLst/>
          </a:prstGeom>
          <a:noFill/>
          <a:ln>
            <a:noFill/>
          </a:ln>
        </p:spPr>
      </p:pic>
      <p:sp>
        <p:nvSpPr>
          <p:cNvPr id="3" name="TextBox 2">
            <a:extLst>
              <a:ext uri="{FF2B5EF4-FFF2-40B4-BE49-F238E27FC236}">
                <a16:creationId xmlns:a16="http://schemas.microsoft.com/office/drawing/2014/main" id="{1BF060CE-10F5-4C40-7B69-B4A73400CC19}"/>
              </a:ext>
            </a:extLst>
          </p:cNvPr>
          <p:cNvSpPr txBox="1"/>
          <p:nvPr/>
        </p:nvSpPr>
        <p:spPr>
          <a:xfrm>
            <a:off x="3048755" y="3277375"/>
            <a:ext cx="6097508"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5448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64"/>
        <p:cNvGrpSpPr/>
        <p:nvPr/>
      </p:nvGrpSpPr>
      <p:grpSpPr>
        <a:xfrm>
          <a:off x="0" y="0"/>
          <a:ext cx="0" cy="0"/>
          <a:chOff x="0" y="0"/>
          <a:chExt cx="0" cy="0"/>
        </a:xfrm>
      </p:grpSpPr>
      <p:pic>
        <p:nvPicPr>
          <p:cNvPr id="465" name="Google Shape;465;g3409deebc4f_3_12"/>
          <p:cNvPicPr preferRelativeResize="0"/>
          <p:nvPr/>
        </p:nvPicPr>
        <p:blipFill rotWithShape="1">
          <a:blip r:embed="rId3">
            <a:alphaModFix/>
          </a:blip>
          <a:srcRect/>
          <a:stretch/>
        </p:blipFill>
        <p:spPr>
          <a:xfrm>
            <a:off x="9966475" y="580163"/>
            <a:ext cx="1386701" cy="438076"/>
          </a:xfrm>
          <a:prstGeom prst="rect">
            <a:avLst/>
          </a:prstGeom>
          <a:noFill/>
          <a:ln>
            <a:noFill/>
          </a:ln>
        </p:spPr>
      </p:pic>
      <p:sp>
        <p:nvSpPr>
          <p:cNvPr id="466" name="Google Shape;466;g3409deebc4f_3_12"/>
          <p:cNvSpPr txBox="1"/>
          <p:nvPr/>
        </p:nvSpPr>
        <p:spPr>
          <a:xfrm>
            <a:off x="771275" y="1033608"/>
            <a:ext cx="10589412" cy="7540495"/>
          </a:xfrm>
          <a:prstGeom prst="rect">
            <a:avLst/>
          </a:prstGeom>
          <a:noFill/>
          <a:ln>
            <a:noFill/>
          </a:ln>
        </p:spPr>
        <p:txBody>
          <a:bodyPr spcFirstLastPara="1" wrap="square" lIns="91425" tIns="91425" rIns="91425" bIns="91425" anchor="t" anchorCtr="0">
            <a:spAutoFit/>
          </a:bodyPr>
          <a:lstStyle/>
          <a:p>
            <a:pPr marL="508000" indent="-457200">
              <a:spcBef>
                <a:spcPts val="1200"/>
              </a:spcBef>
              <a:buClr>
                <a:srgbClr val="FFFFFF"/>
              </a:buClr>
              <a:buSzPts val="2800"/>
              <a:buFont typeface="Arial"/>
              <a:buChar char="•"/>
              <a:defRPr/>
            </a:pPr>
            <a:r>
              <a:rPr kumimoji="0" lang="en-US" sz="2800" b="0" i="0" u="none" strike="noStrike" kern="0" cap="none" spc="0" normalizeH="0" baseline="0" noProof="0">
                <a:ln>
                  <a:noFill/>
                </a:ln>
                <a:solidFill>
                  <a:srgbClr val="FFFFFF"/>
                </a:solidFill>
                <a:effectLst/>
                <a:uLnTx/>
                <a:uFillTx/>
                <a:latin typeface="Poppins"/>
                <a:ea typeface="Poppins"/>
                <a:cs typeface="Poppins"/>
                <a:sym typeface="Poppins"/>
              </a:rPr>
              <a:t>Ongoing meetings with the Palisades Community and LAUSD to gather feedback regarding the preliminary rebuild plans of the impacted schools</a:t>
            </a:r>
            <a:r>
              <a:rPr lang="en-US" sz="2800">
                <a:solidFill>
                  <a:srgbClr val="FFFFFF"/>
                </a:solidFill>
                <a:latin typeface="Poppins"/>
                <a:ea typeface="Poppins"/>
                <a:cs typeface="Poppins"/>
                <a:sym typeface="Poppins"/>
              </a:rPr>
              <a:t>. Tentative date of next meeting 4/9/25</a:t>
            </a:r>
            <a:endParaRPr lang="en-US" sz="2800">
              <a:latin typeface="Poppins"/>
              <a:ea typeface="Poppins"/>
              <a:cs typeface="Poppins"/>
              <a:sym typeface="Poppins"/>
            </a:endParaRPr>
          </a:p>
          <a:p>
            <a:pPr marL="50800">
              <a:spcBef>
                <a:spcPts val="1200"/>
              </a:spcBef>
              <a:buClr>
                <a:srgbClr val="FFFFFF"/>
              </a:buClr>
              <a:buSzPts val="2800"/>
              <a:defRPr/>
            </a:pPr>
            <a:endParaRPr lang="en-US" sz="2800">
              <a:solidFill>
                <a:srgbClr val="FFFFFF"/>
              </a:solidFill>
              <a:latin typeface="Poppins"/>
              <a:ea typeface="Poppins"/>
              <a:cs typeface="Poppins"/>
            </a:endParaRPr>
          </a:p>
          <a:p>
            <a:pPr marL="457200" marR="0" lvl="0" indent="-419100" algn="l" defTabSz="914400" rtl="0" eaLnBrk="1" fontAlgn="auto" latinLnBrk="0" hangingPunct="1">
              <a:lnSpc>
                <a:spcPct val="100000"/>
              </a:lnSpc>
              <a:spcBef>
                <a:spcPts val="0"/>
              </a:spcBef>
              <a:spcAft>
                <a:spcPts val="0"/>
              </a:spcAft>
              <a:buClr>
                <a:srgbClr val="FFFFFF"/>
              </a:buClr>
              <a:buSzPts val="3000"/>
              <a:buFont typeface="Arial"/>
              <a:buChar char="•"/>
              <a:tabLst/>
              <a:defRPr/>
            </a:pPr>
            <a:r>
              <a:rPr kumimoji="0" lang="en-US" sz="2800" b="0" i="0" u="none" strike="noStrike" kern="0" cap="none" spc="0" normalizeH="0" baseline="0" noProof="0">
                <a:ln>
                  <a:noFill/>
                </a:ln>
                <a:solidFill>
                  <a:srgbClr val="FFFFFF"/>
                </a:solidFill>
                <a:effectLst/>
                <a:uLnTx/>
                <a:uFillTx/>
                <a:latin typeface="Poppins"/>
                <a:ea typeface="Poppins"/>
                <a:cs typeface="Poppins"/>
                <a:sym typeface="Poppins"/>
              </a:rPr>
              <a:t>The preliminary reconstruction project will be presented to the Bond Oversight Committee and the Board of Education in the Spring of 2025</a:t>
            </a: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a:p>
            <a:pPr marL="38100">
              <a:buClr>
                <a:srgbClr val="FFFFFF"/>
              </a:buClr>
              <a:buSzPts val="3000"/>
              <a:defRPr/>
            </a:pPr>
            <a:endParaRPr lang="en-US" sz="2800">
              <a:solidFill>
                <a:srgbClr val="FFFFFF"/>
              </a:solidFill>
              <a:latin typeface="Poppins"/>
              <a:ea typeface="Poppins"/>
              <a:cs typeface="Poppins"/>
            </a:endParaRPr>
          </a:p>
          <a:p>
            <a:pPr marL="457200" marR="0" lvl="0" indent="-463550" algn="l" defTabSz="914400" rtl="0" eaLnBrk="1" fontAlgn="auto" latinLnBrk="0" hangingPunct="1">
              <a:lnSpc>
                <a:spcPct val="100000"/>
              </a:lnSpc>
              <a:spcBef>
                <a:spcPts val="0"/>
              </a:spcBef>
              <a:spcAft>
                <a:spcPts val="0"/>
              </a:spcAft>
              <a:buClr>
                <a:srgbClr val="FFFFFF"/>
              </a:buClr>
              <a:buSzPts val="2800"/>
              <a:buFont typeface="Arial"/>
              <a:buChar char="•"/>
              <a:tabLst/>
              <a:defRPr/>
            </a:pPr>
            <a:r>
              <a:rPr kumimoji="0" lang="en-US" sz="2800" b="0" i="0" u="none" strike="noStrike" kern="0" cap="none" spc="0" normalizeH="0" baseline="0" noProof="0">
                <a:ln>
                  <a:noFill/>
                </a:ln>
                <a:solidFill>
                  <a:srgbClr val="FFFFFF"/>
                </a:solidFill>
                <a:effectLst/>
                <a:uLnTx/>
                <a:uFillTx/>
                <a:latin typeface="Poppins"/>
                <a:ea typeface="Poppins"/>
                <a:cs typeface="Poppins"/>
                <a:sym typeface="Poppins"/>
              </a:rPr>
              <a:t>Sustained instructional and socioemotional support for educators, students, and families</a:t>
            </a:r>
            <a:endParaRPr lang="en-US" sz="2800" b="0" i="0" u="none" strike="noStrike" kern="0" cap="none" spc="0" normalizeH="0" baseline="0" noProof="0">
              <a:ln>
                <a:noFill/>
              </a:ln>
              <a:solidFill>
                <a:srgbClr val="FFFFFF"/>
              </a:solidFill>
              <a:effectLst/>
              <a:uLnTx/>
              <a:uFillTx/>
              <a:latin typeface="Poppins"/>
              <a:ea typeface="Poppins"/>
              <a:cs typeface="Poppins"/>
            </a:endParaRPr>
          </a:p>
          <a:p>
            <a:pPr marL="508000" indent="-457200">
              <a:spcBef>
                <a:spcPts val="1200"/>
              </a:spcBef>
              <a:buClr>
                <a:srgbClr val="FFFFFF"/>
              </a:buClr>
              <a:buSzPts val="2800"/>
              <a:buChar char="•"/>
              <a:defRPr/>
            </a:pPr>
            <a:r>
              <a:rPr lang="en-US" sz="2800">
                <a:solidFill>
                  <a:srgbClr val="FFFFFF"/>
                </a:solidFill>
                <a:latin typeface="Poppins"/>
                <a:ea typeface="Poppins"/>
                <a:cs typeface="Poppins"/>
                <a:sym typeface="Poppins"/>
              </a:rPr>
              <a:t>Continue</a:t>
            </a:r>
            <a:r>
              <a:rPr kumimoji="0" lang="en-US" sz="2800" b="0" i="0" u="none" strike="noStrike" kern="0" cap="none" spc="0" normalizeH="0" baseline="0" noProof="0">
                <a:ln>
                  <a:noFill/>
                </a:ln>
                <a:solidFill>
                  <a:srgbClr val="FFFFFF"/>
                </a:solidFill>
                <a:effectLst/>
                <a:uLnTx/>
                <a:uFillTx/>
                <a:latin typeface="Poppins"/>
                <a:ea typeface="Poppins"/>
                <a:cs typeface="Poppins"/>
                <a:sym typeface="Poppins"/>
              </a:rPr>
              <a:t> to provide timely updates </a:t>
            </a:r>
            <a:endParaRPr lang="en-US" sz="2800" b="0" i="0" u="none" strike="noStrike" kern="0" cap="none" spc="0" normalizeH="0" baseline="0" noProof="0">
              <a:ln>
                <a:noFill/>
              </a:ln>
              <a:solidFill>
                <a:srgbClr val="FFFFFF"/>
              </a:solidFill>
              <a:effectLst/>
              <a:uLnTx/>
              <a:uFillTx/>
              <a:latin typeface="Poppins"/>
              <a:ea typeface="Poppins"/>
              <a:cs typeface="Poppins"/>
            </a:endParaRPr>
          </a:p>
          <a:p>
            <a:pPr marL="457200" marR="0" lvl="0" indent="-463550" algn="l" defTabSz="914400" rtl="0" eaLnBrk="1" fontAlgn="auto" latinLnBrk="0" hangingPunct="1">
              <a:lnSpc>
                <a:spcPct val="100000"/>
              </a:lnSpc>
              <a:spcBef>
                <a:spcPts val="0"/>
              </a:spcBef>
              <a:spcAft>
                <a:spcPts val="0"/>
              </a:spcAft>
              <a:buClr>
                <a:srgbClr val="FFFFFF"/>
              </a:buClr>
              <a:buSzPts val="2800"/>
              <a:buFont typeface="Arial"/>
              <a:buChar char="•"/>
              <a:tabLst/>
              <a:defRPr/>
            </a:pPr>
            <a:endParaRPr sz="2800" b="0" i="0" u="none" strike="noStrike" kern="0" cap="none" spc="0" normalizeH="0" baseline="0" noProof="0">
              <a:ln>
                <a:noFill/>
              </a:ln>
              <a:solidFill>
                <a:srgbClr val="FFFFFF"/>
              </a:solidFill>
              <a:effectLst/>
              <a:uLnTx/>
              <a:uFillTx/>
              <a:latin typeface="Poppins"/>
              <a:ea typeface="Poppins"/>
              <a:cs typeface="Poppins"/>
            </a:endParaRPr>
          </a:p>
          <a:p>
            <a:pPr marL="457200" marR="0" lvl="0" indent="-2857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67" name="Google Shape;467;g3409deebc4f_3_12"/>
          <p:cNvSpPr txBox="1"/>
          <p:nvPr/>
        </p:nvSpPr>
        <p:spPr>
          <a:xfrm>
            <a:off x="742162" y="427775"/>
            <a:ext cx="7792463" cy="708000"/>
          </a:xfrm>
          <a:prstGeom prst="rect">
            <a:avLst/>
          </a:prstGeom>
          <a:noFill/>
          <a:ln>
            <a:noFill/>
          </a:ln>
        </p:spPr>
        <p:txBody>
          <a:bodyPr spcFirstLastPara="1" wrap="square" lIns="91425" tIns="45700" rIns="91425" bIns="45700" anchor="t" anchorCtr="0">
            <a:spAutoFit/>
          </a:bodyPr>
          <a:lstStyle/>
          <a:p>
            <a:pPr>
              <a:buSzPts val="4000"/>
              <a:defRPr/>
            </a:pPr>
            <a:r>
              <a:rPr lang="en-US" sz="4000" b="1">
                <a:solidFill>
                  <a:srgbClr val="FFFFFF"/>
                </a:solidFill>
                <a:latin typeface="Poppins"/>
                <a:cs typeface="Poppins"/>
                <a:sym typeface="Poppins"/>
              </a:rPr>
              <a:t>Long Term Commitments </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64">
          <a:extLst>
            <a:ext uri="{FF2B5EF4-FFF2-40B4-BE49-F238E27FC236}">
              <a16:creationId xmlns:a16="http://schemas.microsoft.com/office/drawing/2014/main" id="{4F0F11A6-A499-1C80-6B70-ECB25B8CB9B3}"/>
            </a:ext>
          </a:extLst>
        </p:cNvPr>
        <p:cNvGrpSpPr/>
        <p:nvPr/>
      </p:nvGrpSpPr>
      <p:grpSpPr>
        <a:xfrm>
          <a:off x="0" y="0"/>
          <a:ext cx="0" cy="0"/>
          <a:chOff x="0" y="0"/>
          <a:chExt cx="0" cy="0"/>
        </a:xfrm>
      </p:grpSpPr>
      <p:pic>
        <p:nvPicPr>
          <p:cNvPr id="465" name="Google Shape;465;g3409deebc4f_3_12">
            <a:extLst>
              <a:ext uri="{FF2B5EF4-FFF2-40B4-BE49-F238E27FC236}">
                <a16:creationId xmlns:a16="http://schemas.microsoft.com/office/drawing/2014/main" id="{38BC07A9-16F2-82A7-5E11-948A3624E291}"/>
              </a:ext>
            </a:extLst>
          </p:cNvPr>
          <p:cNvPicPr preferRelativeResize="0"/>
          <p:nvPr/>
        </p:nvPicPr>
        <p:blipFill rotWithShape="1">
          <a:blip r:embed="rId3">
            <a:alphaModFix/>
          </a:blip>
          <a:srcRect/>
          <a:stretch/>
        </p:blipFill>
        <p:spPr>
          <a:xfrm>
            <a:off x="9966475" y="580163"/>
            <a:ext cx="1386701" cy="438076"/>
          </a:xfrm>
          <a:prstGeom prst="rect">
            <a:avLst/>
          </a:prstGeom>
          <a:noFill/>
          <a:ln>
            <a:noFill/>
          </a:ln>
        </p:spPr>
      </p:pic>
      <p:sp>
        <p:nvSpPr>
          <p:cNvPr id="466" name="Google Shape;466;g3409deebc4f_3_12">
            <a:extLst>
              <a:ext uri="{FF2B5EF4-FFF2-40B4-BE49-F238E27FC236}">
                <a16:creationId xmlns:a16="http://schemas.microsoft.com/office/drawing/2014/main" id="{41117CE9-373B-3112-B350-31897B196F3F}"/>
              </a:ext>
            </a:extLst>
          </p:cNvPr>
          <p:cNvSpPr txBox="1"/>
          <p:nvPr/>
        </p:nvSpPr>
        <p:spPr>
          <a:xfrm>
            <a:off x="771275" y="1026210"/>
            <a:ext cx="10582014" cy="6524833"/>
          </a:xfrm>
          <a:prstGeom prst="rect">
            <a:avLst/>
          </a:prstGeom>
          <a:noFill/>
          <a:ln>
            <a:noFill/>
          </a:ln>
        </p:spPr>
        <p:txBody>
          <a:bodyPr spcFirstLastPara="1" wrap="square" lIns="91425" tIns="91425" rIns="91425" bIns="91425" anchor="t" anchorCtr="0">
            <a:spAutoFit/>
          </a:bodyPr>
          <a:lstStyle/>
          <a:p>
            <a:pPr marL="457200" indent="-406400">
              <a:buClr>
                <a:srgbClr val="FFFFFF"/>
              </a:buClr>
              <a:buSzPts val="2800"/>
              <a:buFont typeface="Poppins"/>
              <a:buChar char="•"/>
              <a:defRPr/>
            </a:pPr>
            <a:r>
              <a:rPr kumimoji="0" lang="en-US" sz="2800" b="0" i="0" u="none" strike="noStrike" kern="0" cap="none" spc="0" normalizeH="0" baseline="0" noProof="0" dirty="0">
                <a:ln>
                  <a:noFill/>
                </a:ln>
                <a:solidFill>
                  <a:srgbClr val="FFFFFF"/>
                </a:solidFill>
                <a:effectLst/>
                <a:uLnTx/>
                <a:uFillTx/>
                <a:latin typeface="Poppins"/>
                <a:ea typeface="Poppins"/>
                <a:cs typeface="Poppins"/>
                <a:sym typeface="Poppins"/>
              </a:rPr>
              <a:t> </a:t>
            </a:r>
            <a:r>
              <a:rPr lang="en-US" sz="2800" dirty="0">
                <a:solidFill>
                  <a:srgbClr val="FFFFFF"/>
                </a:solidFill>
                <a:latin typeface="Poppins"/>
                <a:ea typeface="Poppins"/>
                <a:cs typeface="Poppins"/>
                <a:sym typeface="Poppins"/>
              </a:rPr>
              <a:t>We appreciate you taking the time to listen to the presentation. Now, we'd like to hear from you. </a:t>
            </a:r>
            <a:endParaRPr lang="en-US" dirty="0">
              <a:ea typeface="Poppins"/>
              <a:sym typeface="Poppins"/>
            </a:endParaRPr>
          </a:p>
          <a:p>
            <a:pPr marL="50800">
              <a:buClr>
                <a:srgbClr val="FFFFFF"/>
              </a:buClr>
              <a:buSzPts val="2800"/>
              <a:defRPr/>
            </a:pPr>
            <a:endParaRPr lang="en-US" sz="2800">
              <a:solidFill>
                <a:srgbClr val="FFFFFF"/>
              </a:solidFill>
              <a:latin typeface="Poppins"/>
              <a:ea typeface="Poppins"/>
              <a:cs typeface="Poppins"/>
            </a:endParaRPr>
          </a:p>
          <a:p>
            <a:pPr marL="457200" indent="-406400">
              <a:buClr>
                <a:srgbClr val="FFFFFF"/>
              </a:buClr>
              <a:buSzPts val="2800"/>
              <a:buFont typeface="Poppins"/>
              <a:buChar char="•"/>
              <a:defRPr/>
            </a:pPr>
            <a:r>
              <a:rPr lang="en-US" sz="2800" dirty="0">
                <a:solidFill>
                  <a:srgbClr val="FFFFFF"/>
                </a:solidFill>
                <a:latin typeface="Poppins"/>
                <a:ea typeface="Poppins"/>
                <a:cs typeface="Poppins"/>
                <a:sym typeface="Poppins"/>
              </a:rPr>
              <a:t>Do you have any questions about the LAUSD school rebuilding efforts? </a:t>
            </a:r>
            <a:endParaRPr lang="en-US" dirty="0">
              <a:ea typeface="Poppins"/>
              <a:sym typeface="Poppins"/>
            </a:endParaRPr>
          </a:p>
          <a:p>
            <a:pPr marL="50800">
              <a:buClr>
                <a:srgbClr val="FFFFFF"/>
              </a:buClr>
              <a:buSzPts val="2800"/>
              <a:defRPr/>
            </a:pPr>
            <a:endParaRPr lang="en-US" sz="2800">
              <a:solidFill>
                <a:srgbClr val="FFFFFF"/>
              </a:solidFill>
              <a:latin typeface="Poppins"/>
              <a:ea typeface="Poppins"/>
              <a:cs typeface="Poppins"/>
            </a:endParaRPr>
          </a:p>
          <a:p>
            <a:pPr marL="457200" indent="-406400">
              <a:buClr>
                <a:srgbClr val="FFFFFF"/>
              </a:buClr>
              <a:buSzPts val="2800"/>
              <a:buFont typeface="Poppins"/>
              <a:buChar char="•"/>
              <a:defRPr/>
            </a:pPr>
            <a:r>
              <a:rPr lang="en-US" sz="2800" dirty="0">
                <a:solidFill>
                  <a:srgbClr val="FFFFFF"/>
                </a:solidFill>
                <a:latin typeface="Poppins"/>
                <a:ea typeface="Poppins"/>
                <a:cs typeface="Poppins"/>
                <a:sym typeface="Poppins"/>
              </a:rPr>
              <a:t>What else should LAUSD consider as it develops plans for long-term reconstruction of these sites?</a:t>
            </a:r>
            <a:endParaRPr lang="en-US" dirty="0">
              <a:ea typeface="Poppins"/>
            </a:endParaRPr>
          </a:p>
          <a:p>
            <a:pPr marL="50800">
              <a:spcBef>
                <a:spcPts val="1200"/>
              </a:spcBef>
              <a:buClr>
                <a:srgbClr val="FFFFFF"/>
              </a:buClr>
              <a:buSzPts val="2800"/>
              <a:defRPr/>
            </a:pPr>
            <a:br>
              <a:rPr lang="en-US" dirty="0"/>
            </a:br>
            <a:endParaRPr lang="en-US"/>
          </a:p>
          <a:p>
            <a:pPr marL="457200" indent="-406400">
              <a:spcBef>
                <a:spcPts val="1200"/>
              </a:spcBef>
              <a:buClr>
                <a:srgbClr val="FFFFFF"/>
              </a:buClr>
              <a:buSzPts val="2800"/>
              <a:buFont typeface="Poppins"/>
              <a:buChar char="•"/>
              <a:defRPr/>
            </a:pPr>
            <a:endParaRPr lang="en-US" sz="2800">
              <a:solidFill>
                <a:srgbClr val="FFFFFF"/>
              </a:solidFill>
              <a:latin typeface="Poppins"/>
              <a:cs typeface="Poppins"/>
            </a:endParaRPr>
          </a:p>
          <a:p>
            <a:pPr marL="457200" indent="-463550">
              <a:buClr>
                <a:srgbClr val="FFFFFF"/>
              </a:buClr>
              <a:buSzPts val="2800"/>
              <a:buFont typeface="Poppins"/>
              <a:buChar char="•"/>
              <a:defRPr/>
            </a:pPr>
            <a:endParaRPr lang="en-US" sz="2800" b="0" i="0" u="none" strike="noStrike" kern="0" cap="none" spc="0" normalizeH="0" baseline="0" noProof="0">
              <a:ln>
                <a:noFill/>
              </a:ln>
              <a:solidFill>
                <a:srgbClr val="FFFFFF"/>
              </a:solidFill>
              <a:effectLst/>
              <a:uLnTx/>
              <a:uFillTx/>
              <a:latin typeface="Poppins"/>
              <a:ea typeface="Poppins"/>
              <a:cs typeface="Poppins"/>
            </a:endParaRPr>
          </a:p>
          <a:p>
            <a:pPr marL="457200" marR="0" lvl="0" indent="-2857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467" name="Google Shape;467;g3409deebc4f_3_12">
            <a:extLst>
              <a:ext uri="{FF2B5EF4-FFF2-40B4-BE49-F238E27FC236}">
                <a16:creationId xmlns:a16="http://schemas.microsoft.com/office/drawing/2014/main" id="{C8084A6B-DE28-3CCA-C1A5-BCE09A2E9C36}"/>
              </a:ext>
            </a:extLst>
          </p:cNvPr>
          <p:cNvSpPr txBox="1"/>
          <p:nvPr/>
        </p:nvSpPr>
        <p:spPr>
          <a:xfrm>
            <a:off x="505425" y="427775"/>
            <a:ext cx="8029200" cy="708000"/>
          </a:xfrm>
          <a:prstGeom prst="rect">
            <a:avLst/>
          </a:prstGeom>
          <a:noFill/>
          <a:ln>
            <a:noFill/>
          </a:ln>
        </p:spPr>
        <p:txBody>
          <a:bodyPr spcFirstLastPara="1" wrap="square" lIns="91425" tIns="45700" rIns="91425" bIns="45700" anchor="t" anchorCtr="0">
            <a:spAutoFit/>
          </a:bodyPr>
          <a:lstStyle/>
          <a:p>
            <a:pPr>
              <a:buSzPts val="4000"/>
              <a:defRPr/>
            </a:pPr>
            <a:r>
              <a:rPr lang="en-US" sz="4000" b="1">
                <a:solidFill>
                  <a:srgbClr val="FFFFFF"/>
                </a:solidFill>
                <a:latin typeface="Poppins"/>
                <a:cs typeface="Poppins"/>
              </a:rPr>
              <a:t>Gathering Feedback </a:t>
            </a:r>
            <a:endParaRPr lang="en-US" sz="4000" b="1" i="0" u="none" strike="noStrike" kern="0" cap="none" spc="0" normalizeH="0" baseline="0" noProof="0">
              <a:ln>
                <a:noFill/>
              </a:ln>
              <a:solidFill>
                <a:srgbClr val="FFFFFF"/>
              </a:solidFill>
              <a:effectLst/>
              <a:uLnTx/>
              <a:uFillTx/>
              <a:latin typeface="Poppins"/>
              <a:ea typeface="Arial"/>
              <a:cs typeface="Poppins"/>
            </a:endParaRPr>
          </a:p>
        </p:txBody>
      </p:sp>
    </p:spTree>
    <p:extLst>
      <p:ext uri="{BB962C8B-B14F-4D97-AF65-F5344CB8AC3E}">
        <p14:creationId xmlns:p14="http://schemas.microsoft.com/office/powerpoint/2010/main" val="3216371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471"/>
        <p:cNvGrpSpPr/>
        <p:nvPr/>
      </p:nvGrpSpPr>
      <p:grpSpPr>
        <a:xfrm>
          <a:off x="0" y="0"/>
          <a:ext cx="0" cy="0"/>
          <a:chOff x="0" y="0"/>
          <a:chExt cx="0" cy="0"/>
        </a:xfrm>
      </p:grpSpPr>
      <p:pic>
        <p:nvPicPr>
          <p:cNvPr id="472" name="Google Shape;472;g33f8eb4c598_12_368"/>
          <p:cNvPicPr preferRelativeResize="0"/>
          <p:nvPr/>
        </p:nvPicPr>
        <p:blipFill rotWithShape="1">
          <a:blip r:embed="rId3">
            <a:alphaModFix/>
          </a:blip>
          <a:srcRect/>
          <a:stretch/>
        </p:blipFill>
        <p:spPr>
          <a:xfrm>
            <a:off x="10438245" y="391960"/>
            <a:ext cx="1363180" cy="411172"/>
          </a:xfrm>
          <a:prstGeom prst="rect">
            <a:avLst/>
          </a:prstGeom>
          <a:noFill/>
          <a:ln>
            <a:noFill/>
          </a:ln>
        </p:spPr>
      </p:pic>
      <p:sp>
        <p:nvSpPr>
          <p:cNvPr id="473" name="Google Shape;473;g33f8eb4c598_12_368"/>
          <p:cNvSpPr txBox="1"/>
          <p:nvPr/>
        </p:nvSpPr>
        <p:spPr>
          <a:xfrm>
            <a:off x="4908192" y="2967300"/>
            <a:ext cx="2229300" cy="923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EAE7E4"/>
                </a:solidFill>
                <a:effectLst/>
                <a:uLnTx/>
                <a:uFillTx/>
                <a:latin typeface="Poppins"/>
                <a:ea typeface="Poppins"/>
                <a:cs typeface="Poppins"/>
                <a:sym typeface="Poppins"/>
              </a:rPr>
              <a:t>Q &amp; A</a:t>
            </a:r>
            <a:endParaRPr kumimoji="0" sz="5400" b="1" i="0" u="none" strike="noStrike" kern="0" cap="none" spc="0" normalizeH="0" baseline="0" noProof="0">
              <a:ln>
                <a:noFill/>
              </a:ln>
              <a:solidFill>
                <a:srgbClr val="000000"/>
              </a:solidFill>
              <a:effectLst/>
              <a:uLnTx/>
              <a:uFillTx/>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508">
          <a:extLst>
            <a:ext uri="{FF2B5EF4-FFF2-40B4-BE49-F238E27FC236}">
              <a16:creationId xmlns:a16="http://schemas.microsoft.com/office/drawing/2014/main" id="{FBC89D5B-E2A7-060F-384F-522059ED3FC3}"/>
            </a:ext>
          </a:extLst>
        </p:cNvPr>
        <p:cNvGrpSpPr/>
        <p:nvPr/>
      </p:nvGrpSpPr>
      <p:grpSpPr>
        <a:xfrm>
          <a:off x="0" y="0"/>
          <a:ext cx="0" cy="0"/>
          <a:chOff x="0" y="0"/>
          <a:chExt cx="0" cy="0"/>
        </a:xfrm>
      </p:grpSpPr>
      <p:pic>
        <p:nvPicPr>
          <p:cNvPr id="509" name="Google Shape;509;g335ab69db41_5_0">
            <a:extLst>
              <a:ext uri="{FF2B5EF4-FFF2-40B4-BE49-F238E27FC236}">
                <a16:creationId xmlns:a16="http://schemas.microsoft.com/office/drawing/2014/main" id="{AADD6058-A73A-C723-4D5C-61AEF0BA6A01}"/>
              </a:ext>
            </a:extLst>
          </p:cNvPr>
          <p:cNvPicPr preferRelativeResize="0"/>
          <p:nvPr/>
        </p:nvPicPr>
        <p:blipFill rotWithShape="1">
          <a:blip r:embed="rId3">
            <a:alphaModFix/>
          </a:blip>
          <a:srcRect/>
          <a:stretch/>
        </p:blipFill>
        <p:spPr>
          <a:xfrm>
            <a:off x="10438245" y="391960"/>
            <a:ext cx="1363180" cy="411172"/>
          </a:xfrm>
          <a:prstGeom prst="rect">
            <a:avLst/>
          </a:prstGeom>
          <a:noFill/>
          <a:ln>
            <a:noFill/>
          </a:ln>
        </p:spPr>
      </p:pic>
      <p:sp>
        <p:nvSpPr>
          <p:cNvPr id="510" name="Google Shape;510;g335ab69db41_5_0">
            <a:extLst>
              <a:ext uri="{FF2B5EF4-FFF2-40B4-BE49-F238E27FC236}">
                <a16:creationId xmlns:a16="http://schemas.microsoft.com/office/drawing/2014/main" id="{A4EBEA34-7BCC-DA9E-5CA7-3B326E6A2349}"/>
              </a:ext>
            </a:extLst>
          </p:cNvPr>
          <p:cNvSpPr txBox="1"/>
          <p:nvPr/>
        </p:nvSpPr>
        <p:spPr>
          <a:xfrm>
            <a:off x="483389" y="541986"/>
            <a:ext cx="10014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Poppins"/>
                <a:ea typeface="Poppins"/>
                <a:cs typeface="Poppins"/>
                <a:sym typeface="Poppins"/>
              </a:rPr>
              <a:t>For More Information:</a:t>
            </a:r>
            <a:endParaRPr sz="4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335ab69db41_5_0">
            <a:extLst>
              <a:ext uri="{FF2B5EF4-FFF2-40B4-BE49-F238E27FC236}">
                <a16:creationId xmlns:a16="http://schemas.microsoft.com/office/drawing/2014/main" id="{217229E4-EA8D-6B12-4D99-4386EDDD6642}"/>
              </a:ext>
            </a:extLst>
          </p:cNvPr>
          <p:cNvSpPr txBox="1"/>
          <p:nvPr/>
        </p:nvSpPr>
        <p:spPr>
          <a:xfrm>
            <a:off x="588450" y="2309200"/>
            <a:ext cx="5804100" cy="3000781"/>
          </a:xfrm>
          <a:prstGeom prst="rect">
            <a:avLst/>
          </a:prstGeom>
          <a:noFill/>
          <a:ln>
            <a:noFill/>
          </a:ln>
        </p:spPr>
        <p:txBody>
          <a:bodyPr spcFirstLastPara="1" wrap="square" lIns="91425" tIns="45700" rIns="91425" bIns="45700" anchor="t" anchorCtr="0">
            <a:spAutoFit/>
          </a:bodyPr>
          <a:lstStyle/>
          <a:p>
            <a:pPr marL="457200" indent="-368300">
              <a:buClr>
                <a:srgbClr val="EAE7E4"/>
              </a:buClr>
              <a:buSzPts val="2200"/>
              <a:buFont typeface="Poppins"/>
              <a:buChar char="●"/>
            </a:pPr>
            <a:endParaRPr lang="en-US" sz="2200">
              <a:solidFill>
                <a:srgbClr val="EAE7E4"/>
              </a:solidFill>
              <a:latin typeface="Poppins"/>
              <a:ea typeface="Poppins"/>
              <a:cs typeface="Poppins"/>
              <a:sym typeface="Poppins"/>
            </a:endParaRPr>
          </a:p>
          <a:p>
            <a:pPr marL="457200" marR="0" lvl="0" indent="-368300" algn="l">
              <a:lnSpc>
                <a:spcPct val="100000"/>
              </a:lnSpc>
              <a:spcBef>
                <a:spcPts val="0"/>
              </a:spcBef>
              <a:spcAft>
                <a:spcPts val="0"/>
              </a:spcAft>
              <a:buClr>
                <a:srgbClr val="EAE7E4"/>
              </a:buClr>
              <a:buSzPts val="2200"/>
              <a:buFont typeface="Poppins"/>
              <a:buChar char="●"/>
            </a:pPr>
            <a:r>
              <a:rPr lang="en-US" sz="2200" b="0" i="0" u="none" strike="noStrike" cap="none">
                <a:solidFill>
                  <a:srgbClr val="EAE7E4"/>
                </a:solidFill>
                <a:latin typeface="Poppins"/>
                <a:ea typeface="Poppins"/>
                <a:cs typeface="Poppins"/>
                <a:sym typeface="Poppins"/>
              </a:rPr>
              <a:t>Online updates on our website:</a:t>
            </a:r>
            <a:endParaRPr lang="en-US" sz="2200" b="0" i="0" u="none" strike="noStrike" cap="none">
              <a:solidFill>
                <a:srgbClr val="EAE7E4"/>
              </a:solidFill>
              <a:latin typeface="Poppins"/>
              <a:ea typeface="Poppins"/>
              <a:cs typeface="Poppins"/>
            </a:endParaRPr>
          </a:p>
          <a:p>
            <a:pPr marL="457200" marR="0" lvl="0" indent="0" algn="l" rtl="0">
              <a:lnSpc>
                <a:spcPct val="100000"/>
              </a:lnSpc>
              <a:spcBef>
                <a:spcPts val="0"/>
              </a:spcBef>
              <a:spcAft>
                <a:spcPts val="0"/>
              </a:spcAft>
              <a:buClr>
                <a:srgbClr val="000000"/>
              </a:buClr>
              <a:buSzPts val="2200"/>
              <a:buFont typeface="Arial"/>
              <a:buNone/>
            </a:pPr>
            <a:r>
              <a:rPr lang="en-US" sz="2200" b="0" i="0" u="sng" strike="noStrike" cap="none">
                <a:solidFill>
                  <a:schemeClr val="lt1"/>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schoolupdates.lausd.org</a:t>
            </a:r>
            <a:endParaRPr sz="2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EAE7E4"/>
              </a:solidFill>
              <a:latin typeface="Poppins"/>
              <a:ea typeface="Poppins"/>
              <a:cs typeface="Poppins"/>
              <a:sym typeface="Poppins"/>
            </a:endParaRPr>
          </a:p>
          <a:p>
            <a:pPr marL="457200" marR="0" lvl="0" indent="0" algn="l" rtl="0">
              <a:lnSpc>
                <a:spcPct val="100000"/>
              </a:lnSpc>
              <a:spcBef>
                <a:spcPts val="0"/>
              </a:spcBef>
              <a:spcAft>
                <a:spcPts val="0"/>
              </a:spcAft>
              <a:buNone/>
            </a:pPr>
            <a:endParaRPr sz="2100" b="0" i="0" u="none" strike="noStrike" cap="none">
              <a:solidFill>
                <a:srgbClr val="EAE7E4"/>
              </a:solidFill>
              <a:latin typeface="Poppins"/>
              <a:ea typeface="Poppins"/>
              <a:cs typeface="Poppins"/>
              <a:sym typeface="Poppins"/>
            </a:endParaRPr>
          </a:p>
          <a:p>
            <a:pPr marL="0" marR="0" lvl="0" indent="457200" algn="l" rtl="0">
              <a:lnSpc>
                <a:spcPct val="100000"/>
              </a:lnSpc>
              <a:spcBef>
                <a:spcPts val="0"/>
              </a:spcBef>
              <a:spcAft>
                <a:spcPts val="0"/>
              </a:spcAft>
              <a:buClr>
                <a:srgbClr val="000000"/>
              </a:buClr>
              <a:buSzPts val="2100"/>
              <a:buFont typeface="Arial"/>
              <a:buNone/>
            </a:pPr>
            <a:endParaRPr sz="2100" b="0" i="0" u="none" strike="noStrike" cap="none">
              <a:solidFill>
                <a:srgbClr val="EAE7E4"/>
              </a:solidFill>
              <a:latin typeface="Poppins"/>
              <a:ea typeface="Poppins"/>
              <a:cs typeface="Poppins"/>
              <a:sym typeface="Poppins"/>
            </a:endParaRPr>
          </a:p>
          <a:p>
            <a:pPr marL="457200" marR="0" lvl="0" indent="-361950" algn="l" rtl="0">
              <a:lnSpc>
                <a:spcPct val="100000"/>
              </a:lnSpc>
              <a:spcBef>
                <a:spcPts val="0"/>
              </a:spcBef>
              <a:spcAft>
                <a:spcPts val="0"/>
              </a:spcAft>
              <a:buClr>
                <a:srgbClr val="EAE7E4"/>
              </a:buClr>
              <a:buSzPts val="2100"/>
              <a:buFont typeface="Poppins"/>
              <a:buChar char="●"/>
            </a:pPr>
            <a:r>
              <a:rPr lang="en-US" sz="2100" b="0" i="0" u="none" strike="noStrike" cap="none">
                <a:solidFill>
                  <a:srgbClr val="EAE7E4"/>
                </a:solidFill>
                <a:latin typeface="Poppins"/>
                <a:ea typeface="Poppins"/>
                <a:cs typeface="Poppins"/>
                <a:sym typeface="Poppins"/>
              </a:rPr>
              <a:t>Follow @LASchools and @LASchoolsWest</a:t>
            </a:r>
            <a:endParaRPr sz="2100" b="0" i="0" u="none" strike="noStrike" cap="none">
              <a:solidFill>
                <a:srgbClr val="EAE7E4"/>
              </a:solidFill>
              <a:latin typeface="Poppins"/>
              <a:ea typeface="Poppins"/>
              <a:cs typeface="Poppins"/>
              <a:sym typeface="Poppins"/>
            </a:endParaRPr>
          </a:p>
          <a:p>
            <a:pPr marL="0" marR="0" lvl="0" indent="457200" algn="l" rtl="0">
              <a:lnSpc>
                <a:spcPct val="100000"/>
              </a:lnSpc>
              <a:spcBef>
                <a:spcPts val="0"/>
              </a:spcBef>
              <a:spcAft>
                <a:spcPts val="0"/>
              </a:spcAft>
              <a:buClr>
                <a:srgbClr val="000000"/>
              </a:buClr>
              <a:buSzPts val="1800"/>
              <a:buFont typeface="Arial"/>
              <a:buNone/>
            </a:pPr>
            <a:endParaRPr sz="1800" b="1" i="0" u="none" strike="noStrike" cap="none">
              <a:solidFill>
                <a:srgbClr val="EAE7E4"/>
              </a:solidFill>
              <a:latin typeface="Poppins"/>
              <a:ea typeface="Poppins"/>
              <a:cs typeface="Poppins"/>
              <a:sym typeface="Poppins"/>
            </a:endParaRPr>
          </a:p>
        </p:txBody>
      </p:sp>
    </p:spTree>
    <p:extLst>
      <p:ext uri="{BB962C8B-B14F-4D97-AF65-F5344CB8AC3E}">
        <p14:creationId xmlns:p14="http://schemas.microsoft.com/office/powerpoint/2010/main" val="79092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30"/>
        <p:cNvGrpSpPr/>
        <p:nvPr/>
      </p:nvGrpSpPr>
      <p:grpSpPr>
        <a:xfrm>
          <a:off x="0" y="0"/>
          <a:ext cx="0" cy="0"/>
          <a:chOff x="0" y="0"/>
          <a:chExt cx="0" cy="0"/>
        </a:xfrm>
      </p:grpSpPr>
      <p:sp>
        <p:nvSpPr>
          <p:cNvPr id="331" name="Google Shape;331;g34329cdc91c_4_92"/>
          <p:cNvSpPr txBox="1"/>
          <p:nvPr/>
        </p:nvSpPr>
        <p:spPr>
          <a:xfrm>
            <a:off x="191375" y="4752750"/>
            <a:ext cx="11547600" cy="12723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6667"/>
              <a:buFont typeface="Arial"/>
              <a:buNone/>
            </a:pPr>
            <a:endParaRPr sz="6667" b="0" i="0" u="none" strike="noStrike" cap="none">
              <a:solidFill>
                <a:schemeClr val="lt1"/>
              </a:solidFill>
              <a:latin typeface="Poppins Medium"/>
              <a:ea typeface="Poppins Medium"/>
              <a:cs typeface="Poppins Medium"/>
              <a:sym typeface="Poppins Medium"/>
            </a:endParaRPr>
          </a:p>
        </p:txBody>
      </p:sp>
      <p:sp>
        <p:nvSpPr>
          <p:cNvPr id="332" name="Google Shape;332;g34329cdc91c_4_92"/>
          <p:cNvSpPr txBox="1"/>
          <p:nvPr/>
        </p:nvSpPr>
        <p:spPr>
          <a:xfrm>
            <a:off x="1586" y="2676007"/>
            <a:ext cx="11862256" cy="1677342"/>
          </a:xfrm>
          <a:prstGeom prst="rect">
            <a:avLst/>
          </a:prstGeom>
          <a:noFill/>
          <a:ln>
            <a:noFill/>
          </a:ln>
        </p:spPr>
        <p:txBody>
          <a:bodyPr spcFirstLastPara="1" wrap="square" lIns="121900" tIns="121900" rIns="121900" bIns="121900" anchor="t" anchorCtr="0">
            <a:spAutoFit/>
          </a:bodyPr>
          <a:lstStyle/>
          <a:p>
            <a:pPr marL="608965" marR="0" lvl="0" indent="608965" algn="r">
              <a:lnSpc>
                <a:spcPct val="100000"/>
              </a:lnSpc>
              <a:spcBef>
                <a:spcPts val="0"/>
              </a:spcBef>
              <a:spcAft>
                <a:spcPts val="0"/>
              </a:spcAft>
              <a:buNone/>
            </a:pPr>
            <a:r>
              <a:rPr lang="en-US" sz="4650" dirty="0">
                <a:solidFill>
                  <a:schemeClr val="lt1"/>
                </a:solidFill>
                <a:latin typeface="Poppins ExtraBold"/>
                <a:cs typeface="Poppins ExtraBold"/>
                <a:sym typeface="Poppins ExtraBold"/>
              </a:rPr>
              <a:t>Welcome</a:t>
            </a:r>
            <a:endParaRPr lang="en-US" dirty="0">
              <a:solidFill>
                <a:schemeClr val="lt1"/>
              </a:solidFill>
            </a:endParaRPr>
          </a:p>
          <a:p>
            <a:pPr marL="608965" indent="608965" algn="r"/>
            <a:endParaRPr sz="4650" b="0" i="0" u="none" strike="noStrike" cap="none">
              <a:solidFill>
                <a:schemeClr val="lt1"/>
              </a:solidFill>
              <a:latin typeface="Poppins ExtraBold"/>
              <a:ea typeface="Poppins ExtraBold"/>
              <a:cs typeface="Poppins ExtraBold"/>
              <a:sym typeface="Poppins ExtraBold"/>
            </a:endParaRPr>
          </a:p>
        </p:txBody>
      </p:sp>
      <p:sp>
        <p:nvSpPr>
          <p:cNvPr id="333" name="Google Shape;333;g34329cdc91c_4_92"/>
          <p:cNvSpPr txBox="1"/>
          <p:nvPr/>
        </p:nvSpPr>
        <p:spPr>
          <a:xfrm>
            <a:off x="4135021" y="4278216"/>
            <a:ext cx="7613100" cy="797100"/>
          </a:xfrm>
          <a:prstGeom prst="rect">
            <a:avLst/>
          </a:prstGeom>
          <a:noFill/>
          <a:ln>
            <a:noFill/>
          </a:ln>
        </p:spPr>
        <p:txBody>
          <a:bodyPr spcFirstLastPara="1" wrap="square" lIns="121900" tIns="121900" rIns="121900" bIns="121900" anchor="t" anchorCtr="0">
            <a:noAutofit/>
          </a:bodyPr>
          <a:lstStyle/>
          <a:p>
            <a:pPr algn="r"/>
            <a:r>
              <a:rPr lang="en-US" sz="3700" dirty="0">
                <a:solidFill>
                  <a:schemeClr val="lt1"/>
                </a:solidFill>
                <a:latin typeface="Poppins Medium"/>
                <a:cs typeface="Poppins Medium"/>
                <a:sym typeface="Poppins Medium"/>
              </a:rPr>
              <a:t>Board District 4</a:t>
            </a:r>
            <a:endParaRPr lang="en-US" dirty="0"/>
          </a:p>
        </p:txBody>
      </p:sp>
      <p:cxnSp>
        <p:nvCxnSpPr>
          <p:cNvPr id="334" name="Google Shape;334;g34329cdc91c_4_92"/>
          <p:cNvCxnSpPr/>
          <p:nvPr/>
        </p:nvCxnSpPr>
        <p:spPr>
          <a:xfrm rot="10800000">
            <a:off x="3990900" y="5012926"/>
            <a:ext cx="8201100" cy="12000"/>
          </a:xfrm>
          <a:prstGeom prst="straightConnector1">
            <a:avLst/>
          </a:prstGeom>
          <a:noFill/>
          <a:ln w="19050" cap="flat" cmpd="sng">
            <a:solidFill>
              <a:srgbClr val="FF5D06"/>
            </a:solidFill>
            <a:prstDash val="solid"/>
            <a:round/>
            <a:headEnd type="none" w="sm" len="sm"/>
            <a:tailEnd type="oval" w="med" len="med"/>
          </a:ln>
        </p:spPr>
      </p:cxnSp>
      <p:sp>
        <p:nvSpPr>
          <p:cNvPr id="335" name="Google Shape;335;g34329cdc91c_4_92"/>
          <p:cNvSpPr txBox="1"/>
          <p:nvPr/>
        </p:nvSpPr>
        <p:spPr>
          <a:xfrm>
            <a:off x="7041079" y="5509300"/>
            <a:ext cx="5082600" cy="954067"/>
          </a:xfrm>
          <a:prstGeom prst="rect">
            <a:avLst/>
          </a:prstGeom>
          <a:noFill/>
          <a:ln>
            <a:noFill/>
          </a:ln>
        </p:spPr>
        <p:txBody>
          <a:bodyPr spcFirstLastPara="1" wrap="square" lIns="91425" tIns="45700" rIns="91425" bIns="45700" anchor="t" anchorCtr="0">
            <a:spAutoFit/>
          </a:bodyPr>
          <a:lstStyle/>
          <a:p>
            <a:r>
              <a:rPr lang="en-US" sz="4000" b="1" dirty="0">
                <a:solidFill>
                  <a:srgbClr val="EAE7E4"/>
                </a:solidFill>
                <a:latin typeface="Poppins"/>
                <a:cs typeface="Poppins"/>
                <a:sym typeface="Poppins"/>
              </a:rPr>
              <a:t>Allison </a:t>
            </a:r>
            <a:r>
              <a:rPr lang="en-US" sz="4000" b="1" dirty="0" err="1">
                <a:solidFill>
                  <a:srgbClr val="EAE7E4"/>
                </a:solidFill>
                <a:latin typeface="Poppins"/>
                <a:cs typeface="Poppins"/>
                <a:sym typeface="Poppins"/>
              </a:rPr>
              <a:t>Holdorff</a:t>
            </a:r>
            <a:r>
              <a:rPr lang="en-US" sz="4000" b="1" dirty="0">
                <a:solidFill>
                  <a:srgbClr val="EAE7E4"/>
                </a:solidFill>
                <a:latin typeface="Poppins"/>
                <a:cs typeface="Poppins"/>
                <a:sym typeface="Poppins"/>
              </a:rPr>
              <a:t> </a:t>
            </a:r>
            <a:endParaRPr lang="en-US" sz="4000" b="1" dirty="0">
              <a:solidFill>
                <a:srgbClr val="EAE7E4"/>
              </a:solidFill>
              <a:latin typeface="Poppins"/>
              <a:cs typeface="Poppins"/>
            </a:endParaRPr>
          </a:p>
          <a:p>
            <a:pPr>
              <a:buSzPts val="1800"/>
            </a:pPr>
            <a:r>
              <a:rPr lang="en-US" sz="1600" dirty="0">
                <a:solidFill>
                  <a:srgbClr val="EAE7E4"/>
                </a:solidFill>
                <a:latin typeface="Poppins Light"/>
                <a:ea typeface="Poppins"/>
                <a:cs typeface="Poppins Light"/>
              </a:rPr>
              <a:t>Senior Advisor &amp; District Director </a:t>
            </a:r>
            <a:endParaRPr lang="en-US" sz="1600" i="0" u="none" strike="noStrike" cap="none" dirty="0">
              <a:solidFill>
                <a:srgbClr val="EAE7E4"/>
              </a:solidFill>
              <a:latin typeface="Poppins Light"/>
              <a:ea typeface="Poppins"/>
              <a:cs typeface="Poppins Light"/>
            </a:endParaRPr>
          </a:p>
        </p:txBody>
      </p:sp>
      <p:pic>
        <p:nvPicPr>
          <p:cNvPr id="336" name="Google Shape;336;g34329cdc91c_4_92"/>
          <p:cNvPicPr preferRelativeResize="0"/>
          <p:nvPr/>
        </p:nvPicPr>
        <p:blipFill rotWithShape="1">
          <a:blip r:embed="rId3">
            <a:alphaModFix/>
          </a:blip>
          <a:srcRect/>
          <a:stretch/>
        </p:blipFill>
        <p:spPr>
          <a:xfrm>
            <a:off x="522575" y="551645"/>
            <a:ext cx="3612450" cy="1089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30">
          <a:extLst>
            <a:ext uri="{FF2B5EF4-FFF2-40B4-BE49-F238E27FC236}">
              <a16:creationId xmlns:a16="http://schemas.microsoft.com/office/drawing/2014/main" id="{961B8DFC-3EAC-16C8-C78B-1A43CB469F18}"/>
            </a:ext>
          </a:extLst>
        </p:cNvPr>
        <p:cNvGrpSpPr/>
        <p:nvPr/>
      </p:nvGrpSpPr>
      <p:grpSpPr>
        <a:xfrm>
          <a:off x="0" y="0"/>
          <a:ext cx="0" cy="0"/>
          <a:chOff x="0" y="0"/>
          <a:chExt cx="0" cy="0"/>
        </a:xfrm>
      </p:grpSpPr>
      <p:sp>
        <p:nvSpPr>
          <p:cNvPr id="331" name="Google Shape;331;g34329cdc91c_4_92">
            <a:extLst>
              <a:ext uri="{FF2B5EF4-FFF2-40B4-BE49-F238E27FC236}">
                <a16:creationId xmlns:a16="http://schemas.microsoft.com/office/drawing/2014/main" id="{0B0E6D94-7A13-ACDB-AAD1-3E20AC1C302A}"/>
              </a:ext>
            </a:extLst>
          </p:cNvPr>
          <p:cNvSpPr txBox="1"/>
          <p:nvPr/>
        </p:nvSpPr>
        <p:spPr>
          <a:xfrm>
            <a:off x="191375" y="4752750"/>
            <a:ext cx="11547600" cy="12723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6667"/>
              <a:buFont typeface="Arial"/>
              <a:buNone/>
            </a:pPr>
            <a:endParaRPr sz="6667" b="0" i="0" u="none" strike="noStrike" cap="none">
              <a:solidFill>
                <a:schemeClr val="lt1"/>
              </a:solidFill>
              <a:latin typeface="Poppins Medium"/>
              <a:ea typeface="Poppins Medium"/>
              <a:cs typeface="Poppins Medium"/>
              <a:sym typeface="Poppins Medium"/>
            </a:endParaRPr>
          </a:p>
        </p:txBody>
      </p:sp>
      <p:sp>
        <p:nvSpPr>
          <p:cNvPr id="332" name="Google Shape;332;g34329cdc91c_4_92">
            <a:extLst>
              <a:ext uri="{FF2B5EF4-FFF2-40B4-BE49-F238E27FC236}">
                <a16:creationId xmlns:a16="http://schemas.microsoft.com/office/drawing/2014/main" id="{DE4B140F-03FD-EF08-03E6-4818ACABFBEF}"/>
              </a:ext>
            </a:extLst>
          </p:cNvPr>
          <p:cNvSpPr txBox="1"/>
          <p:nvPr/>
        </p:nvSpPr>
        <p:spPr>
          <a:xfrm>
            <a:off x="1586" y="2676007"/>
            <a:ext cx="11862256" cy="2169784"/>
          </a:xfrm>
          <a:prstGeom prst="rect">
            <a:avLst/>
          </a:prstGeom>
          <a:noFill/>
          <a:ln>
            <a:noFill/>
          </a:ln>
        </p:spPr>
        <p:txBody>
          <a:bodyPr spcFirstLastPara="1" wrap="square" lIns="121900" tIns="121900" rIns="121900" bIns="121900" anchor="t" anchorCtr="0">
            <a:spAutoFit/>
          </a:bodyPr>
          <a:lstStyle/>
          <a:p>
            <a:pPr marL="608965" marR="0" lvl="0" indent="608965" algn="r" rtl="0">
              <a:lnSpc>
                <a:spcPct val="100000"/>
              </a:lnSpc>
              <a:spcBef>
                <a:spcPts val="0"/>
              </a:spcBef>
              <a:spcAft>
                <a:spcPts val="0"/>
              </a:spcAft>
              <a:buNone/>
            </a:pPr>
            <a:r>
              <a:rPr lang="en-US" sz="4650" b="0" i="0" u="none" strike="noStrike" cap="none">
                <a:solidFill>
                  <a:schemeClr val="lt1"/>
                </a:solidFill>
                <a:latin typeface="Poppins ExtraBold"/>
                <a:ea typeface="Poppins ExtraBold"/>
                <a:cs typeface="Poppins ExtraBold"/>
                <a:sym typeface="Poppins ExtraBold"/>
              </a:rPr>
              <a:t>Campus Reconstruction Update</a:t>
            </a:r>
            <a:endParaRPr/>
          </a:p>
          <a:p>
            <a:pPr marL="0" marR="0" lvl="0" indent="0" algn="r" rtl="0">
              <a:lnSpc>
                <a:spcPct val="100000"/>
              </a:lnSpc>
              <a:spcBef>
                <a:spcPts val="0"/>
              </a:spcBef>
              <a:spcAft>
                <a:spcPts val="0"/>
              </a:spcAft>
              <a:buNone/>
            </a:pPr>
            <a:r>
              <a:rPr lang="en-US" sz="3000" b="0" i="0" u="none" strike="noStrike" cap="none">
                <a:solidFill>
                  <a:schemeClr val="lt1"/>
                </a:solidFill>
                <a:latin typeface="Poppins"/>
                <a:ea typeface="Poppins"/>
                <a:cs typeface="Poppins"/>
                <a:sym typeface="Poppins"/>
              </a:rPr>
              <a:t>Marquez ES, Palisades ES and Palisades Charter HS</a:t>
            </a:r>
            <a:endParaRPr sz="3000" b="0" i="0" u="none" strike="noStrike" cap="none">
              <a:solidFill>
                <a:schemeClr val="lt1"/>
              </a:solidFill>
              <a:latin typeface="Poppins"/>
              <a:ea typeface="Poppins"/>
              <a:cs typeface="Poppins"/>
              <a:sym typeface="Poppins"/>
            </a:endParaRPr>
          </a:p>
          <a:p>
            <a:pPr marL="608965" marR="0" lvl="0" indent="608965" algn="r" rtl="0">
              <a:lnSpc>
                <a:spcPct val="100000"/>
              </a:lnSpc>
              <a:spcBef>
                <a:spcPts val="0"/>
              </a:spcBef>
              <a:spcAft>
                <a:spcPts val="0"/>
              </a:spcAft>
              <a:buNone/>
            </a:pPr>
            <a:endParaRPr sz="4650" b="0" i="0" u="none" strike="noStrike" cap="none">
              <a:solidFill>
                <a:schemeClr val="lt1"/>
              </a:solidFill>
              <a:latin typeface="Poppins ExtraBold"/>
              <a:ea typeface="Poppins ExtraBold"/>
              <a:cs typeface="Poppins ExtraBold"/>
              <a:sym typeface="Poppins ExtraBold"/>
            </a:endParaRPr>
          </a:p>
        </p:txBody>
      </p:sp>
      <p:sp>
        <p:nvSpPr>
          <p:cNvPr id="333" name="Google Shape;333;g34329cdc91c_4_92">
            <a:extLst>
              <a:ext uri="{FF2B5EF4-FFF2-40B4-BE49-F238E27FC236}">
                <a16:creationId xmlns:a16="http://schemas.microsoft.com/office/drawing/2014/main" id="{F35B0096-299B-C897-7DC5-705175EF5825}"/>
              </a:ext>
            </a:extLst>
          </p:cNvPr>
          <p:cNvSpPr txBox="1"/>
          <p:nvPr/>
        </p:nvSpPr>
        <p:spPr>
          <a:xfrm>
            <a:off x="4135021" y="4278216"/>
            <a:ext cx="7613100" cy="7971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3700"/>
              <a:buFont typeface="Arial"/>
              <a:buNone/>
            </a:pPr>
            <a:r>
              <a:rPr lang="en-US" sz="3700" b="0" i="0" u="none" strike="noStrike" cap="none">
                <a:solidFill>
                  <a:schemeClr val="lt1"/>
                </a:solidFill>
                <a:latin typeface="Poppins Medium"/>
                <a:ea typeface="Poppins Medium"/>
                <a:cs typeface="Poppins Medium"/>
                <a:sym typeface="Poppins Medium"/>
              </a:rPr>
              <a:t>Facilities Services Division</a:t>
            </a:r>
            <a:endParaRPr sz="3700" b="0" i="0" u="none" strike="noStrike" cap="none">
              <a:solidFill>
                <a:schemeClr val="lt1"/>
              </a:solidFill>
              <a:latin typeface="Poppins Medium"/>
              <a:ea typeface="Poppins Medium"/>
              <a:cs typeface="Poppins Medium"/>
              <a:sym typeface="Poppins Medium"/>
            </a:endParaRPr>
          </a:p>
        </p:txBody>
      </p:sp>
      <p:cxnSp>
        <p:nvCxnSpPr>
          <p:cNvPr id="334" name="Google Shape;334;g34329cdc91c_4_92">
            <a:extLst>
              <a:ext uri="{FF2B5EF4-FFF2-40B4-BE49-F238E27FC236}">
                <a16:creationId xmlns:a16="http://schemas.microsoft.com/office/drawing/2014/main" id="{083CCDAD-C5B4-BDAF-421C-35B01E3F68B5}"/>
              </a:ext>
            </a:extLst>
          </p:cNvPr>
          <p:cNvCxnSpPr/>
          <p:nvPr/>
        </p:nvCxnSpPr>
        <p:spPr>
          <a:xfrm rot="10800000">
            <a:off x="3990900" y="5012926"/>
            <a:ext cx="8201100" cy="12000"/>
          </a:xfrm>
          <a:prstGeom prst="straightConnector1">
            <a:avLst/>
          </a:prstGeom>
          <a:noFill/>
          <a:ln w="19050" cap="flat" cmpd="sng">
            <a:solidFill>
              <a:srgbClr val="FF5D06"/>
            </a:solidFill>
            <a:prstDash val="solid"/>
            <a:round/>
            <a:headEnd type="none" w="sm" len="sm"/>
            <a:tailEnd type="oval" w="med" len="med"/>
          </a:ln>
        </p:spPr>
      </p:cxnSp>
      <p:sp>
        <p:nvSpPr>
          <p:cNvPr id="335" name="Google Shape;335;g34329cdc91c_4_92">
            <a:extLst>
              <a:ext uri="{FF2B5EF4-FFF2-40B4-BE49-F238E27FC236}">
                <a16:creationId xmlns:a16="http://schemas.microsoft.com/office/drawing/2014/main" id="{72F55D00-E40F-10EF-44C0-F2E0C5711C5A}"/>
              </a:ext>
            </a:extLst>
          </p:cNvPr>
          <p:cNvSpPr txBox="1"/>
          <p:nvPr/>
        </p:nvSpPr>
        <p:spPr>
          <a:xfrm>
            <a:off x="7041079" y="5509300"/>
            <a:ext cx="5082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4000" b="1" i="0" u="none" strike="noStrike" cap="none">
                <a:solidFill>
                  <a:srgbClr val="EAE7E4"/>
                </a:solidFill>
                <a:latin typeface="Poppins"/>
                <a:ea typeface="Poppins"/>
                <a:cs typeface="Poppins"/>
                <a:sym typeface="Poppins"/>
              </a:rPr>
              <a:t>Issam Dahdul</a:t>
            </a:r>
            <a:endParaRPr sz="4000" b="1" i="0" u="none" strike="noStrike" cap="none">
              <a:solidFill>
                <a:srgbClr val="EAE7E4"/>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EAE7E4"/>
                </a:solidFill>
                <a:latin typeface="Poppins Light"/>
                <a:ea typeface="Poppins Light"/>
                <a:cs typeface="Poppins Light"/>
                <a:sym typeface="Poppins Light"/>
              </a:rPr>
              <a:t>Director of Facilities Planning and Development</a:t>
            </a:r>
            <a:endParaRPr sz="1800" b="1" i="0" u="none" strike="noStrike" cap="none">
              <a:solidFill>
                <a:srgbClr val="EAE7E4"/>
              </a:solidFill>
              <a:latin typeface="Poppins"/>
              <a:ea typeface="Poppins"/>
              <a:cs typeface="Poppins"/>
              <a:sym typeface="Poppins"/>
            </a:endParaRPr>
          </a:p>
        </p:txBody>
      </p:sp>
      <p:pic>
        <p:nvPicPr>
          <p:cNvPr id="336" name="Google Shape;336;g34329cdc91c_4_92">
            <a:extLst>
              <a:ext uri="{FF2B5EF4-FFF2-40B4-BE49-F238E27FC236}">
                <a16:creationId xmlns:a16="http://schemas.microsoft.com/office/drawing/2014/main" id="{F3790CF9-C831-C053-E50E-892F3ECF2C66}"/>
              </a:ext>
            </a:extLst>
          </p:cNvPr>
          <p:cNvPicPr preferRelativeResize="0"/>
          <p:nvPr/>
        </p:nvPicPr>
        <p:blipFill rotWithShape="1">
          <a:blip r:embed="rId3">
            <a:alphaModFix/>
          </a:blip>
          <a:srcRect/>
          <a:stretch/>
        </p:blipFill>
        <p:spPr>
          <a:xfrm>
            <a:off x="522575" y="551645"/>
            <a:ext cx="3612450" cy="1089625"/>
          </a:xfrm>
          <a:prstGeom prst="rect">
            <a:avLst/>
          </a:prstGeom>
          <a:noFill/>
          <a:ln>
            <a:noFill/>
          </a:ln>
        </p:spPr>
      </p:pic>
    </p:spTree>
    <p:extLst>
      <p:ext uri="{BB962C8B-B14F-4D97-AF65-F5344CB8AC3E}">
        <p14:creationId xmlns:p14="http://schemas.microsoft.com/office/powerpoint/2010/main" val="330484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41"/>
        <p:cNvGrpSpPr/>
        <p:nvPr/>
      </p:nvGrpSpPr>
      <p:grpSpPr>
        <a:xfrm>
          <a:off x="0" y="0"/>
          <a:ext cx="0" cy="0"/>
          <a:chOff x="0" y="0"/>
          <a:chExt cx="0" cy="0"/>
        </a:xfrm>
      </p:grpSpPr>
      <p:sp>
        <p:nvSpPr>
          <p:cNvPr id="342" name="Google Shape;342;g34329cdc91c_4_102"/>
          <p:cNvSpPr txBox="1"/>
          <p:nvPr/>
        </p:nvSpPr>
        <p:spPr>
          <a:xfrm>
            <a:off x="385769" y="143125"/>
            <a:ext cx="90489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Poppins"/>
                <a:ea typeface="Poppins"/>
                <a:cs typeface="Poppins"/>
                <a:sym typeface="Poppins"/>
              </a:rPr>
              <a:t>Facilities Presentation Overview</a:t>
            </a:r>
            <a:endParaRPr sz="1400" b="0" i="0" u="none" strike="noStrike" cap="none">
              <a:solidFill>
                <a:schemeClr val="lt1"/>
              </a:solidFill>
              <a:latin typeface="Arial"/>
              <a:ea typeface="Arial"/>
              <a:cs typeface="Arial"/>
              <a:sym typeface="Arial"/>
            </a:endParaRPr>
          </a:p>
        </p:txBody>
      </p:sp>
      <p:pic>
        <p:nvPicPr>
          <p:cNvPr id="343" name="Google Shape;343;g34329cdc91c_4_102"/>
          <p:cNvPicPr preferRelativeResize="0"/>
          <p:nvPr/>
        </p:nvPicPr>
        <p:blipFill rotWithShape="1">
          <a:blip r:embed="rId3">
            <a:alphaModFix/>
          </a:blip>
          <a:srcRect/>
          <a:stretch/>
        </p:blipFill>
        <p:spPr>
          <a:xfrm>
            <a:off x="10463861" y="325916"/>
            <a:ext cx="1386701" cy="438076"/>
          </a:xfrm>
          <a:prstGeom prst="rect">
            <a:avLst/>
          </a:prstGeom>
          <a:noFill/>
          <a:ln>
            <a:noFill/>
          </a:ln>
        </p:spPr>
      </p:pic>
      <p:sp>
        <p:nvSpPr>
          <p:cNvPr id="344" name="Google Shape;344;g34329cdc91c_4_102"/>
          <p:cNvSpPr txBox="1"/>
          <p:nvPr/>
        </p:nvSpPr>
        <p:spPr>
          <a:xfrm>
            <a:off x="381625" y="1445102"/>
            <a:ext cx="10930200" cy="39678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200000"/>
              </a:lnSpc>
              <a:spcBef>
                <a:spcPts val="0"/>
              </a:spcBef>
              <a:spcAft>
                <a:spcPts val="0"/>
              </a:spcAft>
              <a:buClr>
                <a:srgbClr val="FFFFFF"/>
              </a:buClr>
              <a:buSzPts val="2800"/>
              <a:buFont typeface="Arial"/>
              <a:buChar char="•"/>
            </a:pPr>
            <a:r>
              <a:rPr lang="en-US" sz="2800" b="0" i="0" u="none" strike="noStrike" cap="none">
                <a:solidFill>
                  <a:srgbClr val="FFFFFF"/>
                </a:solidFill>
                <a:latin typeface="Poppins"/>
                <a:ea typeface="Poppins"/>
                <a:cs typeface="Poppins"/>
                <a:sym typeface="Poppins"/>
              </a:rPr>
              <a:t>Introduction</a:t>
            </a:r>
            <a:endParaRPr sz="1400" b="0" i="0" u="none" strike="noStrike" cap="none">
              <a:solidFill>
                <a:srgbClr val="FFFFFF"/>
              </a:solidFill>
              <a:latin typeface="Arial"/>
              <a:ea typeface="Arial"/>
              <a:cs typeface="Arial"/>
              <a:sym typeface="Arial"/>
            </a:endParaRPr>
          </a:p>
          <a:p>
            <a:pPr marL="457200" marR="0" lvl="0" indent="-457200" algn="l" rtl="0">
              <a:lnSpc>
                <a:spcPct val="200000"/>
              </a:lnSpc>
              <a:spcBef>
                <a:spcPts val="0"/>
              </a:spcBef>
              <a:spcAft>
                <a:spcPts val="0"/>
              </a:spcAft>
              <a:buClr>
                <a:srgbClr val="FFFFFF"/>
              </a:buClr>
              <a:buSzPts val="2800"/>
              <a:buFont typeface="Arial"/>
              <a:buChar char="•"/>
            </a:pPr>
            <a:r>
              <a:rPr lang="en-US" sz="2800" b="0" i="0" u="none" strike="noStrike" cap="none">
                <a:solidFill>
                  <a:srgbClr val="FFFFFF"/>
                </a:solidFill>
                <a:latin typeface="Poppins"/>
                <a:ea typeface="Poppins"/>
                <a:cs typeface="Poppins"/>
                <a:sym typeface="Poppins"/>
              </a:rPr>
              <a:t>Preliminary Timeline</a:t>
            </a:r>
            <a:endParaRPr/>
          </a:p>
          <a:p>
            <a:pPr marL="457200" marR="0" lvl="0" indent="-457200" algn="l" rtl="0">
              <a:lnSpc>
                <a:spcPct val="200000"/>
              </a:lnSpc>
              <a:spcBef>
                <a:spcPts val="1000"/>
              </a:spcBef>
              <a:spcAft>
                <a:spcPts val="0"/>
              </a:spcAft>
              <a:buClr>
                <a:srgbClr val="FFFFFF"/>
              </a:buClr>
              <a:buSzPts val="2800"/>
              <a:buFont typeface="Arial"/>
              <a:buChar char="•"/>
            </a:pPr>
            <a:r>
              <a:rPr lang="en-US" sz="2800" b="0" i="0" u="none" strike="noStrike" cap="none">
                <a:solidFill>
                  <a:srgbClr val="FFFFFF"/>
                </a:solidFill>
                <a:latin typeface="Poppins"/>
                <a:ea typeface="Poppins"/>
                <a:cs typeface="Poppins"/>
                <a:sym typeface="Poppins"/>
              </a:rPr>
              <a:t>Site Overview of Each School</a:t>
            </a:r>
            <a:endParaRPr sz="2800" b="0" i="0" u="none" strike="noStrike" cap="none">
              <a:solidFill>
                <a:srgbClr val="FFFFFF"/>
              </a:solidFill>
              <a:latin typeface="Poppins"/>
              <a:ea typeface="Poppins"/>
              <a:cs typeface="Poppins"/>
              <a:sym typeface="Poppins"/>
            </a:endParaRPr>
          </a:p>
          <a:p>
            <a:pPr marL="457200" marR="0" lvl="0" indent="-457200" algn="l" rtl="0">
              <a:lnSpc>
                <a:spcPct val="200000"/>
              </a:lnSpc>
              <a:spcBef>
                <a:spcPts val="1000"/>
              </a:spcBef>
              <a:spcAft>
                <a:spcPts val="0"/>
              </a:spcAft>
              <a:buClr>
                <a:srgbClr val="FFFFFF"/>
              </a:buClr>
              <a:buSzPts val="2800"/>
              <a:buFont typeface="Arial"/>
              <a:buChar char="•"/>
            </a:pPr>
            <a:r>
              <a:rPr lang="en-US" sz="2800" b="0" i="0" u="none" strike="noStrike" cap="none">
                <a:solidFill>
                  <a:srgbClr val="FFFFFF"/>
                </a:solidFill>
                <a:latin typeface="Poppins"/>
                <a:ea typeface="Poppins"/>
                <a:cs typeface="Poppins"/>
                <a:sym typeface="Poppins"/>
              </a:rPr>
              <a:t>Preliminary Rebuilding Plan of Each School</a:t>
            </a:r>
            <a:endParaRPr sz="2800" b="0" i="0" u="none" strike="noStrike" cap="none">
              <a:solidFill>
                <a:srgbClr val="FFFFFF"/>
              </a:solidFill>
              <a:latin typeface="Poppins"/>
              <a:ea typeface="Poppins"/>
              <a:cs typeface="Poppins"/>
              <a:sym typeface="Poppins"/>
            </a:endParaRPr>
          </a:p>
        </p:txBody>
      </p:sp>
      <p:pic>
        <p:nvPicPr>
          <p:cNvPr id="345" name="Google Shape;345;g34329cdc91c_4_102"/>
          <p:cNvPicPr preferRelativeResize="0"/>
          <p:nvPr/>
        </p:nvPicPr>
        <p:blipFill rotWithShape="1">
          <a:blip r:embed="rId4">
            <a:alphaModFix/>
          </a:blip>
          <a:srcRect r="15739"/>
          <a:stretch/>
        </p:blipFill>
        <p:spPr>
          <a:xfrm>
            <a:off x="8844822" y="1592025"/>
            <a:ext cx="2757415" cy="38176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50"/>
        <p:cNvGrpSpPr/>
        <p:nvPr/>
      </p:nvGrpSpPr>
      <p:grpSpPr>
        <a:xfrm>
          <a:off x="0" y="0"/>
          <a:ext cx="0" cy="0"/>
          <a:chOff x="0" y="0"/>
          <a:chExt cx="0" cy="0"/>
        </a:xfrm>
      </p:grpSpPr>
      <p:sp>
        <p:nvSpPr>
          <p:cNvPr id="351" name="Google Shape;351;g34329cdc91c_4_110"/>
          <p:cNvSpPr txBox="1"/>
          <p:nvPr/>
        </p:nvSpPr>
        <p:spPr>
          <a:xfrm>
            <a:off x="426935" y="111953"/>
            <a:ext cx="7924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Poppins"/>
                <a:ea typeface="Poppins"/>
                <a:cs typeface="Poppins"/>
                <a:sym typeface="Poppins"/>
              </a:rPr>
              <a:t>Preliminary Timeline</a:t>
            </a:r>
            <a:endParaRPr sz="1400" b="0" i="0" u="none" strike="noStrike" cap="none">
              <a:solidFill>
                <a:schemeClr val="lt1"/>
              </a:solidFill>
              <a:latin typeface="Arial"/>
              <a:ea typeface="Arial"/>
              <a:cs typeface="Arial"/>
              <a:sym typeface="Arial"/>
            </a:endParaRPr>
          </a:p>
        </p:txBody>
      </p:sp>
      <p:pic>
        <p:nvPicPr>
          <p:cNvPr id="352" name="Google Shape;352;g34329cdc91c_4_110"/>
          <p:cNvPicPr preferRelativeResize="0"/>
          <p:nvPr/>
        </p:nvPicPr>
        <p:blipFill rotWithShape="1">
          <a:blip r:embed="rId3">
            <a:alphaModFix/>
          </a:blip>
          <a:srcRect/>
          <a:stretch/>
        </p:blipFill>
        <p:spPr>
          <a:xfrm>
            <a:off x="10497601" y="296826"/>
            <a:ext cx="1386701" cy="438076"/>
          </a:xfrm>
          <a:prstGeom prst="rect">
            <a:avLst/>
          </a:prstGeom>
          <a:noFill/>
          <a:ln>
            <a:noFill/>
          </a:ln>
        </p:spPr>
      </p:pic>
      <p:sp>
        <p:nvSpPr>
          <p:cNvPr id="353" name="Google Shape;353;g34329cdc91c_4_110"/>
          <p:cNvSpPr txBox="1"/>
          <p:nvPr/>
        </p:nvSpPr>
        <p:spPr>
          <a:xfrm>
            <a:off x="428475" y="939975"/>
            <a:ext cx="11677800" cy="582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Poppins"/>
                <a:ea typeface="Poppins"/>
                <a:cs typeface="Poppins"/>
                <a:sym typeface="Poppins"/>
              </a:rPr>
              <a:t>Fire Debris Removal:  Underway</a:t>
            </a:r>
            <a:endParaRPr sz="2400" b="1" i="0" u="none" strike="noStrike" cap="none" dirty="0">
              <a:solidFill>
                <a:srgbClr val="FFFFFF"/>
              </a:solidFill>
              <a:latin typeface="Poppins"/>
              <a:ea typeface="Poppins"/>
              <a:cs typeface="Poppins"/>
              <a:sym typeface="Poppins"/>
            </a:endParaRPr>
          </a:p>
          <a:p>
            <a:pPr marL="571500" marR="0" lvl="0" indent="-368300" algn="l" rtl="0">
              <a:lnSpc>
                <a:spcPct val="100000"/>
              </a:lnSpc>
              <a:spcBef>
                <a:spcPts val="0"/>
              </a:spcBef>
              <a:spcAft>
                <a:spcPts val="0"/>
              </a:spcAft>
              <a:buClr>
                <a:srgbClr val="FFFFFF"/>
              </a:buClr>
              <a:buSzPts val="2200"/>
              <a:buFont typeface="Poppins"/>
              <a:buChar char="•"/>
            </a:pPr>
            <a:r>
              <a:rPr lang="en-US" sz="2200" b="0" i="0" u="none" strike="noStrike" cap="none" dirty="0">
                <a:solidFill>
                  <a:srgbClr val="FFFFFF"/>
                </a:solidFill>
                <a:latin typeface="Poppins"/>
                <a:ea typeface="Poppins"/>
                <a:cs typeface="Poppins"/>
                <a:sym typeface="Poppins"/>
              </a:rPr>
              <a:t>Removal of fire debris structures anticipated to complete in March</a:t>
            </a:r>
            <a:endParaRPr sz="2600" b="0" i="0" u="none" strike="noStrike" cap="none" dirty="0">
              <a:solidFill>
                <a:srgbClr val="FFFFFF"/>
              </a:solidFill>
              <a:highlight>
                <a:srgbClr val="FFFF00"/>
              </a:highlight>
              <a:latin typeface="Calibri"/>
              <a:ea typeface="Calibri"/>
              <a:cs typeface="Calibri"/>
              <a:sym typeface="Calibri"/>
            </a:endParaRPr>
          </a:p>
          <a:p>
            <a:pPr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Poppins"/>
              <a:ea typeface="Poppins"/>
              <a:cs typeface="Poppins"/>
            </a:endParaRPr>
          </a:p>
          <a:p>
            <a:pPr marL="0" marR="0" lvl="0" indent="0" algn="l" rtl="0">
              <a:lnSpc>
                <a:spcPct val="115000"/>
              </a:lnSpc>
              <a:spcBef>
                <a:spcPts val="500"/>
              </a:spcBef>
              <a:spcAft>
                <a:spcPts val="0"/>
              </a:spcAft>
              <a:buClr>
                <a:srgbClr val="000000"/>
              </a:buClr>
              <a:buSzPts val="2400"/>
              <a:buFont typeface="Arial"/>
              <a:buNone/>
            </a:pPr>
            <a:r>
              <a:rPr lang="en-US" sz="2400" b="1" i="0" u="none" strike="noStrike" cap="none" dirty="0">
                <a:solidFill>
                  <a:srgbClr val="FFFFFF"/>
                </a:solidFill>
                <a:latin typeface="Poppins"/>
                <a:ea typeface="Poppins"/>
                <a:cs typeface="Poppins"/>
                <a:sym typeface="Poppins"/>
              </a:rPr>
              <a:t>Facility Assessments:  Underway - Summer 2025</a:t>
            </a:r>
            <a:endParaRPr sz="2200" b="1" i="0" u="none" strike="noStrike" cap="none" dirty="0">
              <a:solidFill>
                <a:srgbClr val="FFFFFF"/>
              </a:solidFill>
              <a:latin typeface="Poppins"/>
              <a:ea typeface="Poppins"/>
              <a:cs typeface="Poppins"/>
              <a:sym typeface="Poppins"/>
            </a:endParaRPr>
          </a:p>
          <a:p>
            <a:pPr marL="571500" marR="0" lvl="0" indent="-368300" algn="l" rtl="0">
              <a:lnSpc>
                <a:spcPct val="115000"/>
              </a:lnSpc>
              <a:spcBef>
                <a:spcPts val="500"/>
              </a:spcBef>
              <a:spcAft>
                <a:spcPts val="0"/>
              </a:spcAft>
              <a:buClr>
                <a:srgbClr val="FFFFFF"/>
              </a:buClr>
              <a:buSzPts val="2200"/>
              <a:buFont typeface="Arial"/>
              <a:buChar char="•"/>
            </a:pPr>
            <a:r>
              <a:rPr lang="en-US" sz="2200" b="0" i="0" u="none" strike="noStrike" cap="none" dirty="0">
                <a:solidFill>
                  <a:srgbClr val="FFFFFF"/>
                </a:solidFill>
                <a:latin typeface="Poppins"/>
                <a:ea typeface="Poppins"/>
                <a:cs typeface="Poppins"/>
                <a:sym typeface="Poppins"/>
              </a:rPr>
              <a:t>Environmental Assessments and Remediation</a:t>
            </a:r>
            <a:endParaRPr sz="2200" b="0" i="0" u="none" strike="noStrike" cap="none" dirty="0">
              <a:solidFill>
                <a:srgbClr val="FFFFFF"/>
              </a:solidFill>
              <a:latin typeface="Poppins"/>
              <a:ea typeface="Poppins"/>
              <a:cs typeface="Poppins"/>
              <a:sym typeface="Poppins"/>
            </a:endParaRPr>
          </a:p>
          <a:p>
            <a:pPr marL="571500" marR="0" lvl="0" indent="-368300" algn="l" rtl="0">
              <a:lnSpc>
                <a:spcPct val="115000"/>
              </a:lnSpc>
              <a:spcBef>
                <a:spcPts val="0"/>
              </a:spcBef>
              <a:spcAft>
                <a:spcPts val="0"/>
              </a:spcAft>
              <a:buClr>
                <a:srgbClr val="FFFFFF"/>
              </a:buClr>
              <a:buSzPts val="2200"/>
              <a:buFont typeface="Arial"/>
              <a:buChar char="•"/>
            </a:pPr>
            <a:r>
              <a:rPr lang="en-US" sz="2200" b="0" i="0" u="none" strike="noStrike" cap="none" dirty="0">
                <a:solidFill>
                  <a:srgbClr val="FFFFFF"/>
                </a:solidFill>
                <a:latin typeface="Poppins"/>
                <a:ea typeface="Poppins"/>
                <a:cs typeface="Poppins"/>
                <a:sym typeface="Poppins"/>
              </a:rPr>
              <a:t>Infrastructure assessment (electrical, water, waste, etc</a:t>
            </a:r>
            <a:r>
              <a:rPr lang="en-US" sz="2200" dirty="0">
                <a:solidFill>
                  <a:srgbClr val="FFFFFF"/>
                </a:solidFill>
                <a:latin typeface="Poppins"/>
                <a:ea typeface="Poppins"/>
                <a:cs typeface="Poppins"/>
                <a:sym typeface="Poppins"/>
              </a:rPr>
              <a:t>.)</a:t>
            </a:r>
            <a:endParaRPr sz="2200" b="0" i="0" u="none" strike="noStrike" cap="none">
              <a:solidFill>
                <a:srgbClr val="FFFFFF"/>
              </a:solidFill>
              <a:latin typeface="Poppins"/>
              <a:ea typeface="Poppins"/>
              <a:cs typeface="Poppins"/>
              <a:sym typeface="Poppins"/>
            </a:endParaRPr>
          </a:p>
          <a:p>
            <a:pPr marL="571500" marR="0" lvl="0" indent="-368300" algn="l" rtl="0">
              <a:lnSpc>
                <a:spcPct val="115000"/>
              </a:lnSpc>
              <a:spcBef>
                <a:spcPts val="0"/>
              </a:spcBef>
              <a:spcAft>
                <a:spcPts val="0"/>
              </a:spcAft>
              <a:buClr>
                <a:srgbClr val="FFFFFF"/>
              </a:buClr>
              <a:buSzPts val="2200"/>
              <a:buFont typeface="Arial"/>
              <a:buChar char="•"/>
            </a:pPr>
            <a:r>
              <a:rPr lang="en-US" sz="2200" b="0" i="0" u="none" strike="noStrike" cap="none" dirty="0">
                <a:solidFill>
                  <a:srgbClr val="FFFFFF"/>
                </a:solidFill>
                <a:latin typeface="Poppins"/>
                <a:ea typeface="Poppins"/>
                <a:cs typeface="Poppins"/>
                <a:sym typeface="Poppins"/>
              </a:rPr>
              <a:t>Building and Building Systems (i.e. HVAC) Assessments</a:t>
            </a:r>
            <a:endParaRPr sz="2200" b="0" i="0" u="none" strike="noStrike" cap="none" dirty="0">
              <a:solidFill>
                <a:srgbClr val="FFFFFF"/>
              </a:solidFill>
              <a:latin typeface="Poppins"/>
              <a:ea typeface="Poppins"/>
              <a:cs typeface="Poppins"/>
              <a:sym typeface="Poppins"/>
            </a:endParaRPr>
          </a:p>
          <a:p>
            <a:pPr marL="0" marR="0" lvl="0" indent="0" algn="l" rtl="0">
              <a:lnSpc>
                <a:spcPct val="115000"/>
              </a:lnSpc>
              <a:spcBef>
                <a:spcPts val="500"/>
              </a:spcBef>
              <a:spcAft>
                <a:spcPts val="0"/>
              </a:spcAft>
              <a:buClr>
                <a:srgbClr val="000000"/>
              </a:buClr>
              <a:buSzPts val="1000"/>
              <a:buFont typeface="Arial"/>
              <a:buNone/>
            </a:pPr>
            <a:endParaRPr sz="1000" b="0" i="0" u="none" strike="noStrike" cap="none">
              <a:solidFill>
                <a:srgbClr val="FFFFFF"/>
              </a:solidFill>
              <a:latin typeface="Poppins"/>
              <a:ea typeface="Poppins"/>
              <a:cs typeface="Poppins"/>
              <a:sym typeface="Poppins"/>
            </a:endParaRPr>
          </a:p>
          <a:p>
            <a:pPr marL="0" marR="0" lvl="0" indent="0" algn="l" rtl="0">
              <a:lnSpc>
                <a:spcPct val="115000"/>
              </a:lnSpc>
              <a:spcBef>
                <a:spcPts val="500"/>
              </a:spcBef>
              <a:spcAft>
                <a:spcPts val="0"/>
              </a:spcAft>
              <a:buClr>
                <a:srgbClr val="000000"/>
              </a:buClr>
              <a:buSzPts val="2400"/>
              <a:buFont typeface="Arial"/>
              <a:buNone/>
            </a:pPr>
            <a:r>
              <a:rPr lang="en-US" sz="2400" b="1" i="0" u="none" strike="noStrike" cap="none" dirty="0">
                <a:solidFill>
                  <a:srgbClr val="FFFFFF"/>
                </a:solidFill>
                <a:latin typeface="Poppins"/>
                <a:ea typeface="Poppins"/>
                <a:cs typeface="Poppins"/>
                <a:sym typeface="Poppins"/>
              </a:rPr>
              <a:t>Building and Infrastructure Replacement and Repairs:  TBD</a:t>
            </a:r>
            <a:endParaRPr sz="2200" b="0" i="0" u="none" strike="noStrike" cap="none" dirty="0">
              <a:solidFill>
                <a:srgbClr val="FFFFFF"/>
              </a:solidFill>
              <a:latin typeface="Poppins"/>
              <a:ea typeface="Poppins"/>
              <a:cs typeface="Poppins"/>
              <a:sym typeface="Poppins"/>
            </a:endParaRPr>
          </a:p>
          <a:p>
            <a:pPr marL="571500" marR="0" lvl="0" indent="-368300" algn="l" rtl="0">
              <a:lnSpc>
                <a:spcPct val="115000"/>
              </a:lnSpc>
              <a:spcBef>
                <a:spcPts val="0"/>
              </a:spcBef>
              <a:spcAft>
                <a:spcPts val="0"/>
              </a:spcAft>
              <a:buClr>
                <a:srgbClr val="FFFFFF"/>
              </a:buClr>
              <a:buSzPts val="2200"/>
              <a:buFont typeface="Poppins"/>
              <a:buChar char="•"/>
            </a:pPr>
            <a:r>
              <a:rPr lang="en-US" sz="2200" b="0" i="0" u="none" strike="noStrike" cap="none" dirty="0">
                <a:solidFill>
                  <a:srgbClr val="FFFFFF"/>
                </a:solidFill>
                <a:latin typeface="Poppins"/>
                <a:ea typeface="Poppins"/>
                <a:cs typeface="Poppins"/>
                <a:sym typeface="Poppins"/>
              </a:rPr>
              <a:t>Anticipated timeline pending assessments – report back in May</a:t>
            </a:r>
            <a:endParaRPr sz="2200" b="0" i="0" u="none" strike="noStrike" cap="none" dirty="0">
              <a:solidFill>
                <a:srgbClr val="FFFFFF"/>
              </a:solidFill>
              <a:latin typeface="Poppins"/>
              <a:ea typeface="Poppins"/>
              <a:cs typeface="Poppins"/>
              <a:sym typeface="Poppins"/>
            </a:endParaRPr>
          </a:p>
          <a:p>
            <a:pPr marL="0" marR="0" lvl="0" indent="0" algn="l" rtl="0">
              <a:lnSpc>
                <a:spcPct val="100000"/>
              </a:lnSpc>
              <a:spcBef>
                <a:spcPts val="50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en-US" sz="2400" b="1" i="0" u="none" strike="noStrike" cap="none" dirty="0">
                <a:solidFill>
                  <a:srgbClr val="FFFFFF"/>
                </a:solidFill>
                <a:latin typeface="Poppins"/>
                <a:ea typeface="Poppins"/>
                <a:cs typeface="Poppins"/>
                <a:sym typeface="Poppins"/>
              </a:rPr>
              <a:t>Interim Classrooms:  Anticipated 2025</a:t>
            </a:r>
            <a:endParaRPr sz="2400" b="1" i="0" u="none" strike="noStrike" cap="none" dirty="0">
              <a:solidFill>
                <a:srgbClr val="FFFFFF"/>
              </a:solidFill>
              <a:latin typeface="Calibri"/>
              <a:ea typeface="Calibri"/>
              <a:cs typeface="Calibri"/>
              <a:sym typeface="Calibri"/>
            </a:endParaRPr>
          </a:p>
          <a:p>
            <a:pPr marL="571500" marR="0" lvl="0" indent="-368300" algn="l" rtl="0">
              <a:lnSpc>
                <a:spcPct val="115000"/>
              </a:lnSpc>
              <a:spcBef>
                <a:spcPts val="0"/>
              </a:spcBef>
              <a:spcAft>
                <a:spcPts val="0"/>
              </a:spcAft>
              <a:buClr>
                <a:srgbClr val="FFFFFF"/>
              </a:buClr>
              <a:buSzPts val="2200"/>
              <a:buFont typeface="Arial"/>
              <a:buChar char="•"/>
            </a:pPr>
            <a:r>
              <a:rPr lang="en-US" sz="2200" b="0" i="0" u="none" strike="noStrike" cap="none" dirty="0">
                <a:solidFill>
                  <a:srgbClr val="FFFFFF"/>
                </a:solidFill>
                <a:latin typeface="Poppins"/>
                <a:ea typeface="Poppins"/>
                <a:cs typeface="Poppins"/>
                <a:sym typeface="Poppins"/>
              </a:rPr>
              <a:t>Installation of temporary portable classrooms with admin/support spaces</a:t>
            </a:r>
            <a:endParaRPr sz="2200" b="0" i="0" u="none" strike="noStrike" cap="none" dirty="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Poppins"/>
              <a:ea typeface="Poppins"/>
              <a:cs typeface="Poppins"/>
              <a:sym typeface="Poppins"/>
            </a:endParaRPr>
          </a:p>
          <a:p>
            <a:pPr marL="0" marR="0" lvl="0" indent="0" algn="l" rtl="0">
              <a:lnSpc>
                <a:spcPct val="100000"/>
              </a:lnSpc>
              <a:spcBef>
                <a:spcPts val="500"/>
              </a:spcBef>
              <a:spcAft>
                <a:spcPts val="0"/>
              </a:spcAft>
              <a:buClr>
                <a:srgbClr val="000000"/>
              </a:buClr>
              <a:buSzPts val="2400"/>
              <a:buFont typeface="Arial"/>
              <a:buNone/>
            </a:pPr>
            <a:r>
              <a:rPr lang="en-US" sz="2400" b="1" i="0" u="none" strike="noStrike" cap="none" dirty="0">
                <a:solidFill>
                  <a:srgbClr val="FFFFFF"/>
                </a:solidFill>
                <a:latin typeface="Poppins"/>
                <a:ea typeface="Poppins"/>
                <a:cs typeface="Poppins"/>
                <a:sym typeface="Poppins"/>
              </a:rPr>
              <a:t>Completion of Permanent Facilities: </a:t>
            </a:r>
            <a:endParaRPr sz="2400" b="1" i="0" u="none" strike="noStrike" cap="none" dirty="0">
              <a:solidFill>
                <a:srgbClr val="FFFFFF"/>
              </a:solidFill>
              <a:latin typeface="Poppins"/>
              <a:ea typeface="Poppins"/>
              <a:cs typeface="Poppins"/>
              <a:sym typeface="Poppins"/>
            </a:endParaRPr>
          </a:p>
          <a:p>
            <a:pPr marL="571500" marR="0" lvl="0" indent="-368300" algn="l" rtl="0">
              <a:lnSpc>
                <a:spcPct val="115000"/>
              </a:lnSpc>
              <a:spcBef>
                <a:spcPts val="0"/>
              </a:spcBef>
              <a:spcAft>
                <a:spcPts val="0"/>
              </a:spcAft>
              <a:buClr>
                <a:schemeClr val="lt1"/>
              </a:buClr>
              <a:buSzPts val="2200"/>
              <a:buFont typeface="Arial"/>
              <a:buChar char="•"/>
            </a:pPr>
            <a:r>
              <a:rPr lang="en-US" sz="2200" b="0" i="0" u="none" strike="noStrike" cap="none" dirty="0">
                <a:solidFill>
                  <a:srgbClr val="FFFFFF"/>
                </a:solidFill>
                <a:latin typeface="Poppins"/>
                <a:ea typeface="Poppins"/>
                <a:cs typeface="Poppins"/>
                <a:sym typeface="Poppins"/>
              </a:rPr>
              <a:t>Planning, Design, and Construction of Proposed Permanent Facilities </a:t>
            </a:r>
            <a:endParaRPr sz="29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58"/>
        <p:cNvGrpSpPr/>
        <p:nvPr/>
      </p:nvGrpSpPr>
      <p:grpSpPr>
        <a:xfrm>
          <a:off x="0" y="0"/>
          <a:ext cx="0" cy="0"/>
          <a:chOff x="0" y="0"/>
          <a:chExt cx="0" cy="0"/>
        </a:xfrm>
      </p:grpSpPr>
      <p:sp>
        <p:nvSpPr>
          <p:cNvPr id="359" name="Google Shape;359;g34329cdc91c_4_117"/>
          <p:cNvSpPr txBox="1"/>
          <p:nvPr/>
        </p:nvSpPr>
        <p:spPr>
          <a:xfrm>
            <a:off x="411475" y="1628544"/>
            <a:ext cx="11149800" cy="484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Poppins"/>
                <a:ea typeface="Poppins"/>
                <a:cs typeface="Poppins"/>
                <a:sym typeface="Poppins"/>
              </a:rPr>
              <a:t>Enrollment:</a:t>
            </a:r>
            <a:r>
              <a:rPr lang="en-US" sz="2400" b="0" i="0" u="none" strike="noStrike" cap="none">
                <a:solidFill>
                  <a:schemeClr val="lt1"/>
                </a:solidFill>
                <a:latin typeface="Poppins"/>
                <a:ea typeface="Poppins"/>
                <a:cs typeface="Poppins"/>
                <a:sym typeface="Poppins"/>
              </a:rPr>
              <a:t>  </a:t>
            </a:r>
            <a:r>
              <a:rPr lang="en-US" sz="2200" b="0" i="0" u="none" strike="noStrike" cap="none">
                <a:solidFill>
                  <a:schemeClr val="lt1"/>
                </a:solidFill>
                <a:latin typeface="Poppins"/>
                <a:ea typeface="Poppins"/>
                <a:cs typeface="Poppins"/>
                <a:sym typeface="Poppins"/>
              </a:rPr>
              <a:t>312 Students  (at start of 24/25 School Year)</a:t>
            </a:r>
            <a:endParaRPr sz="2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24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2400" b="1" i="0" u="none" strike="noStrike" cap="none">
                <a:solidFill>
                  <a:schemeClr val="lt1"/>
                </a:solidFill>
                <a:latin typeface="Poppins"/>
                <a:ea typeface="Poppins"/>
                <a:cs typeface="Poppins"/>
                <a:sym typeface="Poppins"/>
              </a:rPr>
              <a:t>Site Acreage:  </a:t>
            </a:r>
            <a:r>
              <a:rPr lang="en-US" sz="2200" b="0" i="0" u="none" strike="noStrike" cap="none">
                <a:solidFill>
                  <a:schemeClr val="lt1"/>
                </a:solidFill>
                <a:latin typeface="Poppins"/>
                <a:ea typeface="Poppins"/>
                <a:cs typeface="Poppins"/>
                <a:sym typeface="Poppins"/>
              </a:rPr>
              <a:t>7.73 Acres</a:t>
            </a:r>
            <a:endParaRPr sz="2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1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2400" b="1" i="0" u="none" strike="noStrike" cap="none">
                <a:solidFill>
                  <a:schemeClr val="lt1"/>
                </a:solidFill>
                <a:latin typeface="Poppins"/>
                <a:ea typeface="Poppins"/>
                <a:cs typeface="Poppins"/>
                <a:sym typeface="Poppins"/>
              </a:rPr>
              <a:t>Campus Facilities:  All Deemed Total Loss </a:t>
            </a:r>
            <a:endParaRPr sz="14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37 Classrooms primarily in portable bldgs</a:t>
            </a:r>
            <a:endParaRPr sz="22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Food Service and Outdoor Lunch Area</a:t>
            </a:r>
            <a:endParaRPr sz="22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Administration</a:t>
            </a:r>
            <a:endParaRPr sz="22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Auditorium</a:t>
            </a:r>
            <a:endParaRPr sz="22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Playground </a:t>
            </a:r>
            <a:endParaRPr sz="2200" b="0" i="0" u="none" strike="noStrike" cap="none">
              <a:solidFill>
                <a:schemeClr val="lt1"/>
              </a:solidFill>
              <a:latin typeface="Arial"/>
              <a:ea typeface="Arial"/>
              <a:cs typeface="Arial"/>
              <a:sym typeface="Arial"/>
            </a:endParaRPr>
          </a:p>
          <a:p>
            <a:pPr marL="228600" marR="0" lvl="0" indent="-215900" algn="l" rtl="0">
              <a:lnSpc>
                <a:spcPct val="100000"/>
              </a:lnSpc>
              <a:spcBef>
                <a:spcPts val="1000"/>
              </a:spcBef>
              <a:spcAft>
                <a:spcPts val="0"/>
              </a:spcAft>
              <a:buClr>
                <a:schemeClr val="lt1"/>
              </a:buClr>
              <a:buSzPts val="2200"/>
              <a:buFont typeface="Arial"/>
              <a:buChar char="•"/>
            </a:pPr>
            <a:r>
              <a:rPr lang="en-US" sz="2200" b="0" i="0" u="none" strike="noStrike" cap="none">
                <a:solidFill>
                  <a:schemeClr val="lt1"/>
                </a:solidFill>
                <a:latin typeface="Poppins"/>
                <a:ea typeface="Poppins"/>
                <a:cs typeface="Poppins"/>
                <a:sym typeface="Poppins"/>
              </a:rPr>
              <a:t>Staff Parking Area</a:t>
            </a:r>
            <a:endParaRPr sz="2200" b="1" i="0" u="none" strike="noStrike" cap="none">
              <a:solidFill>
                <a:schemeClr val="lt1"/>
              </a:solidFill>
              <a:latin typeface="Poppins"/>
              <a:ea typeface="Poppins"/>
              <a:cs typeface="Poppins"/>
              <a:sym typeface="Poppins"/>
            </a:endParaRPr>
          </a:p>
        </p:txBody>
      </p:sp>
      <p:pic>
        <p:nvPicPr>
          <p:cNvPr id="360" name="Google Shape;360;g34329cdc91c_4_117" title="Marquez Pic1.jpeg"/>
          <p:cNvPicPr preferRelativeResize="0"/>
          <p:nvPr/>
        </p:nvPicPr>
        <p:blipFill rotWithShape="1">
          <a:blip r:embed="rId3">
            <a:alphaModFix/>
          </a:blip>
          <a:srcRect/>
          <a:stretch/>
        </p:blipFill>
        <p:spPr>
          <a:xfrm>
            <a:off x="7432575" y="2377575"/>
            <a:ext cx="4244626" cy="2935850"/>
          </a:xfrm>
          <a:prstGeom prst="rect">
            <a:avLst/>
          </a:prstGeom>
          <a:noFill/>
          <a:ln>
            <a:noFill/>
          </a:ln>
        </p:spPr>
      </p:pic>
      <p:pic>
        <p:nvPicPr>
          <p:cNvPr id="361" name="Google Shape;361;g34329cdc91c_4_117"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sp>
        <p:nvSpPr>
          <p:cNvPr id="362" name="Google Shape;362;g34329cdc91c_4_117"/>
          <p:cNvSpPr txBox="1"/>
          <p:nvPr/>
        </p:nvSpPr>
        <p:spPr>
          <a:xfrm>
            <a:off x="391930" y="200115"/>
            <a:ext cx="7924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Marquez Elementary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Site Overview</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67"/>
        <p:cNvGrpSpPr/>
        <p:nvPr/>
      </p:nvGrpSpPr>
      <p:grpSpPr>
        <a:xfrm>
          <a:off x="0" y="0"/>
          <a:ext cx="0" cy="0"/>
          <a:chOff x="0" y="0"/>
          <a:chExt cx="0" cy="0"/>
        </a:xfrm>
      </p:grpSpPr>
      <p:sp>
        <p:nvSpPr>
          <p:cNvPr id="368" name="Google Shape;368;g34329cdc91c_4_125"/>
          <p:cNvSpPr txBox="1">
            <a:spLocks noGrp="1"/>
          </p:cNvSpPr>
          <p:nvPr>
            <p:ph type="body" idx="1"/>
          </p:nvPr>
        </p:nvSpPr>
        <p:spPr>
          <a:xfrm>
            <a:off x="394800" y="1880766"/>
            <a:ext cx="11496458" cy="5014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800"/>
              <a:buNone/>
            </a:pPr>
            <a:r>
              <a:rPr lang="en-US" sz="2600" b="1">
                <a:solidFill>
                  <a:schemeClr val="lt1"/>
                </a:solidFill>
                <a:latin typeface="Poppins"/>
                <a:ea typeface="Poppins"/>
                <a:cs typeface="Poppins"/>
                <a:sym typeface="Poppins"/>
              </a:rPr>
              <a:t>Commitment to Rebuild: </a:t>
            </a:r>
            <a:r>
              <a:rPr lang="en-US" sz="2200">
                <a:solidFill>
                  <a:schemeClr val="lt1"/>
                </a:solidFill>
                <a:latin typeface="Poppins"/>
                <a:ea typeface="Poppins"/>
                <a:cs typeface="Poppins"/>
                <a:sym typeface="Poppins"/>
              </a:rPr>
              <a:t>Complete rebuilding to pre-fire enrollment</a:t>
            </a:r>
            <a:r>
              <a:rPr lang="en-US" sz="2600">
                <a:solidFill>
                  <a:schemeClr val="lt1"/>
                </a:solidFill>
                <a:latin typeface="Poppins"/>
                <a:ea typeface="Poppins"/>
                <a:cs typeface="Poppins"/>
                <a:sym typeface="Poppins"/>
              </a:rPr>
              <a:t> </a:t>
            </a:r>
            <a:endParaRPr sz="2600">
              <a:solidFill>
                <a:schemeClr val="lt1"/>
              </a:solidFill>
              <a:latin typeface="Poppins"/>
              <a:ea typeface="Poppins"/>
              <a:cs typeface="Poppins"/>
              <a:sym typeface="Poppins"/>
            </a:endParaRPr>
          </a:p>
          <a:p>
            <a:pPr marL="0" marR="0" lvl="0" indent="0" algn="l" rtl="0">
              <a:lnSpc>
                <a:spcPct val="100000"/>
              </a:lnSpc>
              <a:spcBef>
                <a:spcPts val="1200"/>
              </a:spcBef>
              <a:spcAft>
                <a:spcPts val="0"/>
              </a:spcAft>
              <a:buSzPts val="1800"/>
              <a:buNone/>
            </a:pPr>
            <a:r>
              <a:rPr lang="en-US" sz="2600" b="1">
                <a:solidFill>
                  <a:schemeClr val="lt1"/>
                </a:solidFill>
                <a:latin typeface="Poppins"/>
                <a:ea typeface="Poppins"/>
                <a:cs typeface="Poppins"/>
                <a:sym typeface="Poppins"/>
              </a:rPr>
              <a:t>Permanent Campus Proposal</a:t>
            </a:r>
            <a:r>
              <a:rPr lang="en-US" sz="2600">
                <a:solidFill>
                  <a:schemeClr val="lt1"/>
                </a:solidFill>
                <a:latin typeface="Poppins"/>
                <a:ea typeface="Poppins"/>
                <a:cs typeface="Poppins"/>
                <a:sym typeface="Poppins"/>
              </a:rPr>
              <a:t>*</a:t>
            </a:r>
            <a:endParaRPr sz="2600">
              <a:solidFill>
                <a:schemeClr val="lt1"/>
              </a:solidFill>
              <a:latin typeface="Poppins"/>
              <a:ea typeface="Poppins"/>
              <a:cs typeface="Poppins"/>
              <a:sym typeface="Poppins"/>
            </a:endParaRPr>
          </a:p>
          <a:p>
            <a:pPr marL="228600" lvl="0" indent="-228600" algn="l" rtl="0">
              <a:lnSpc>
                <a:spcPct val="100000"/>
              </a:lnSpc>
              <a:spcBef>
                <a:spcPts val="120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General, TK/K, and specialty classrooms</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Food service and lunch shelter</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Multi-purpose room </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Administrative support areas</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Hardscape and Landscape Areas</a:t>
            </a:r>
            <a:endParaRPr sz="2200">
              <a:solidFill>
                <a:schemeClr val="lt1"/>
              </a:solidFill>
              <a:latin typeface="Poppins"/>
              <a:ea typeface="Poppins"/>
              <a:cs typeface="Poppins"/>
              <a:sym typeface="Poppins"/>
            </a:endParaRPr>
          </a:p>
          <a:p>
            <a:pPr marL="0" lvl="0" indent="0" algn="l" rtl="0">
              <a:lnSpc>
                <a:spcPct val="100000"/>
              </a:lnSpc>
              <a:spcBef>
                <a:spcPts val="1200"/>
              </a:spcBef>
              <a:spcAft>
                <a:spcPts val="0"/>
              </a:spcAft>
              <a:buSzPts val="1800"/>
              <a:buNone/>
            </a:pPr>
            <a:r>
              <a:rPr lang="en-US" sz="2600" b="1">
                <a:solidFill>
                  <a:schemeClr val="lt1"/>
                </a:solidFill>
                <a:latin typeface="Poppins"/>
                <a:ea typeface="Poppins"/>
                <a:cs typeface="Poppins"/>
                <a:sym typeface="Poppins"/>
              </a:rPr>
              <a:t>Interim Campus Proposal*</a:t>
            </a:r>
            <a:endParaRPr sz="2600" b="1">
              <a:solidFill>
                <a:schemeClr val="lt1"/>
              </a:solidFill>
              <a:latin typeface="Poppins"/>
              <a:ea typeface="Poppins"/>
              <a:cs typeface="Poppins"/>
              <a:sym typeface="Poppins"/>
            </a:endParaRPr>
          </a:p>
          <a:p>
            <a:pPr marL="228600" marR="0" lvl="0" indent="-228600" algn="l" rtl="0">
              <a:lnSpc>
                <a:spcPct val="100000"/>
              </a:lnSpc>
              <a:spcBef>
                <a:spcPts val="120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Construct interim campus </a:t>
            </a:r>
            <a:endParaRPr sz="2200">
              <a:solidFill>
                <a:schemeClr val="lt1"/>
              </a:solidFill>
              <a:latin typeface="Poppins"/>
              <a:ea typeface="Poppins"/>
              <a:cs typeface="Poppins"/>
              <a:sym typeface="Poppins"/>
            </a:endParaRPr>
          </a:p>
          <a:p>
            <a:pPr marL="228600" marR="0" lvl="0" indent="-228600" algn="l" rtl="0">
              <a:lnSpc>
                <a:spcPct val="100000"/>
              </a:lnSpc>
              <a:spcBef>
                <a:spcPts val="0"/>
              </a:spcBef>
              <a:spcAft>
                <a:spcPts val="0"/>
              </a:spcAft>
              <a:buClr>
                <a:schemeClr val="lt1"/>
              </a:buClr>
              <a:buSzPts val="2200"/>
              <a:buFont typeface="Poppins"/>
              <a:buChar char="•"/>
            </a:pPr>
            <a:r>
              <a:rPr lang="en-US" sz="2200">
                <a:solidFill>
                  <a:schemeClr val="lt1"/>
                </a:solidFill>
                <a:latin typeface="Poppins"/>
                <a:ea typeface="Poppins"/>
                <a:cs typeface="Poppins"/>
                <a:sym typeface="Poppins"/>
              </a:rPr>
              <a:t>Restore school at  Marquez ES during the design and construction of the permanent rebuild. </a:t>
            </a:r>
            <a:endParaRPr sz="2200">
              <a:solidFill>
                <a:schemeClr val="lt1"/>
              </a:solidFill>
              <a:latin typeface="Poppins"/>
              <a:ea typeface="Poppins"/>
              <a:cs typeface="Poppins"/>
              <a:sym typeface="Poppins"/>
            </a:endParaRPr>
          </a:p>
          <a:p>
            <a:pPr marL="228600" marR="0" lvl="0" indent="0" algn="l" rtl="0">
              <a:lnSpc>
                <a:spcPct val="100000"/>
              </a:lnSpc>
              <a:spcBef>
                <a:spcPts val="1200"/>
              </a:spcBef>
              <a:spcAft>
                <a:spcPts val="1200"/>
              </a:spcAft>
              <a:buSzPts val="1800"/>
              <a:buNone/>
            </a:pPr>
            <a:endParaRPr lang="en-US" sz="2200" i="1">
              <a:solidFill>
                <a:schemeClr val="lt1"/>
              </a:solidFill>
              <a:latin typeface="Poppins"/>
              <a:ea typeface="Poppins"/>
              <a:cs typeface="Poppins"/>
            </a:endParaRPr>
          </a:p>
        </p:txBody>
      </p:sp>
      <p:pic>
        <p:nvPicPr>
          <p:cNvPr id="369" name="Google Shape;369;g34329cdc91c_4_125" title="Marquez Pic.jpeg"/>
          <p:cNvPicPr preferRelativeResize="0"/>
          <p:nvPr/>
        </p:nvPicPr>
        <p:blipFill rotWithShape="1">
          <a:blip r:embed="rId3">
            <a:alphaModFix/>
          </a:blip>
          <a:srcRect/>
          <a:stretch/>
        </p:blipFill>
        <p:spPr>
          <a:xfrm>
            <a:off x="7534938" y="2387246"/>
            <a:ext cx="4052124" cy="3039126"/>
          </a:xfrm>
          <a:prstGeom prst="rect">
            <a:avLst/>
          </a:prstGeom>
          <a:noFill/>
          <a:ln>
            <a:noFill/>
          </a:ln>
        </p:spPr>
      </p:pic>
      <p:pic>
        <p:nvPicPr>
          <p:cNvPr id="370" name="Google Shape;370;g34329cdc91c_4_125"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sp>
        <p:nvSpPr>
          <p:cNvPr id="371" name="Google Shape;371;g34329cdc91c_4_125"/>
          <p:cNvSpPr txBox="1"/>
          <p:nvPr/>
        </p:nvSpPr>
        <p:spPr>
          <a:xfrm>
            <a:off x="391930" y="200115"/>
            <a:ext cx="7924800" cy="178507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Marquez Elementary School</a:t>
            </a:r>
            <a:endParaRPr sz="4000" b="1" i="0" u="none" strike="noStrike" cap="none">
              <a:solidFill>
                <a:schemeClr val="lt1"/>
              </a:solidFill>
              <a:latin typeface="Poppins"/>
              <a:ea typeface="Poppins"/>
              <a:cs typeface="Poppins"/>
              <a:sym typeface="Poppins"/>
            </a:endParaRPr>
          </a:p>
          <a:p>
            <a:r>
              <a:rPr lang="en-US" sz="3200" b="1" i="0" u="none" strike="noStrike" cap="none">
                <a:solidFill>
                  <a:schemeClr val="lt1"/>
                </a:solidFill>
                <a:latin typeface="Poppins"/>
                <a:ea typeface="Poppins"/>
                <a:cs typeface="Poppins"/>
                <a:sym typeface="Poppins"/>
              </a:rPr>
              <a:t>Preliminary Rebuilding Plan </a:t>
            </a:r>
            <a:endParaRPr lang="en-US" sz="3200" b="1">
              <a:solidFill>
                <a:schemeClr val="lt1"/>
              </a:solidFill>
              <a:latin typeface="Poppins"/>
              <a:ea typeface="Poppins"/>
              <a:cs typeface="Poppins"/>
              <a:sym typeface="Poppins"/>
            </a:endParaRPr>
          </a:p>
          <a:p>
            <a:r>
              <a:rPr lang="en-US" sz="3200" b="1">
                <a:solidFill>
                  <a:schemeClr val="lt1"/>
                </a:solidFill>
                <a:latin typeface="Poppins"/>
                <a:ea typeface="Poppins"/>
                <a:cs typeface="Poppins"/>
                <a:sym typeface="Poppins"/>
              </a:rPr>
              <a:t>(* Pending Community Feedback)</a:t>
            </a:r>
            <a:endParaRPr lang="en-US" sz="3200" b="1" i="0" u="none" strike="noStrike" cap="none">
              <a:solidFill>
                <a:schemeClr val="lt1"/>
              </a:solidFill>
              <a:latin typeface="Poppins"/>
              <a:ea typeface="Poppins"/>
              <a:cs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376"/>
        <p:cNvGrpSpPr/>
        <p:nvPr/>
      </p:nvGrpSpPr>
      <p:grpSpPr>
        <a:xfrm>
          <a:off x="0" y="0"/>
          <a:ext cx="0" cy="0"/>
          <a:chOff x="0" y="0"/>
          <a:chExt cx="0" cy="0"/>
        </a:xfrm>
      </p:grpSpPr>
      <p:grpSp>
        <p:nvGrpSpPr>
          <p:cNvPr id="377" name="Google Shape;377;g34329cdc91c_4_133"/>
          <p:cNvGrpSpPr/>
          <p:nvPr/>
        </p:nvGrpSpPr>
        <p:grpSpPr>
          <a:xfrm>
            <a:off x="266745" y="1673345"/>
            <a:ext cx="11658510" cy="4012567"/>
            <a:chOff x="123254" y="2095490"/>
            <a:chExt cx="11486217" cy="3856013"/>
          </a:xfrm>
        </p:grpSpPr>
        <p:grpSp>
          <p:nvGrpSpPr>
            <p:cNvPr id="378" name="Google Shape;378;g34329cdc91c_4_133"/>
            <p:cNvGrpSpPr/>
            <p:nvPr/>
          </p:nvGrpSpPr>
          <p:grpSpPr>
            <a:xfrm>
              <a:off x="123254" y="2095490"/>
              <a:ext cx="11486217" cy="3856013"/>
              <a:chOff x="3841751" y="838975"/>
              <a:chExt cx="8163042" cy="3002190"/>
            </a:xfrm>
          </p:grpSpPr>
          <p:pic>
            <p:nvPicPr>
              <p:cNvPr id="379" name="Google Shape;379;g34329cdc91c_4_133" descr="An aerial view of a city&#10;&#10;Description automatically generated"/>
              <p:cNvPicPr preferRelativeResize="0"/>
              <p:nvPr/>
            </p:nvPicPr>
            <p:blipFill rotWithShape="1">
              <a:blip r:embed="rId3">
                <a:alphaModFix/>
              </a:blip>
              <a:srcRect l="1712" t="22081" r="5193" b="27399"/>
              <a:stretch/>
            </p:blipFill>
            <p:spPr>
              <a:xfrm>
                <a:off x="3841751" y="838975"/>
                <a:ext cx="8163042" cy="3002190"/>
              </a:xfrm>
              <a:prstGeom prst="rect">
                <a:avLst/>
              </a:prstGeom>
              <a:noFill/>
              <a:ln>
                <a:noFill/>
              </a:ln>
            </p:spPr>
          </p:pic>
          <p:sp>
            <p:nvSpPr>
              <p:cNvPr id="380" name="Google Shape;380;g34329cdc91c_4_133"/>
              <p:cNvSpPr/>
              <p:nvPr/>
            </p:nvSpPr>
            <p:spPr>
              <a:xfrm>
                <a:off x="3842084" y="1026695"/>
                <a:ext cx="7796463" cy="2358189"/>
              </a:xfrm>
              <a:custGeom>
                <a:avLst/>
                <a:gdLst/>
                <a:ahLst/>
                <a:cxnLst/>
                <a:rect l="l" t="t" r="r" b="b"/>
                <a:pathLst>
                  <a:path w="7796463" h="2358189" extrusionOk="0">
                    <a:moveTo>
                      <a:pt x="0" y="2358189"/>
                    </a:moveTo>
                    <a:lnTo>
                      <a:pt x="96253" y="938463"/>
                    </a:lnTo>
                    <a:lnTo>
                      <a:pt x="376990" y="537410"/>
                    </a:lnTo>
                    <a:lnTo>
                      <a:pt x="826169" y="312821"/>
                    </a:lnTo>
                    <a:lnTo>
                      <a:pt x="1612232" y="120316"/>
                    </a:lnTo>
                    <a:lnTo>
                      <a:pt x="2318084" y="0"/>
                    </a:lnTo>
                    <a:lnTo>
                      <a:pt x="2887579" y="16042"/>
                    </a:lnTo>
                    <a:lnTo>
                      <a:pt x="3457074" y="88231"/>
                    </a:lnTo>
                    <a:lnTo>
                      <a:pt x="3874169" y="176463"/>
                    </a:lnTo>
                    <a:lnTo>
                      <a:pt x="4034590" y="88231"/>
                    </a:lnTo>
                    <a:lnTo>
                      <a:pt x="4676274" y="425116"/>
                    </a:lnTo>
                    <a:lnTo>
                      <a:pt x="4852737" y="401052"/>
                    </a:lnTo>
                    <a:lnTo>
                      <a:pt x="4828674" y="304800"/>
                    </a:lnTo>
                    <a:lnTo>
                      <a:pt x="5823284" y="32084"/>
                    </a:lnTo>
                    <a:lnTo>
                      <a:pt x="5983705" y="208547"/>
                    </a:lnTo>
                    <a:lnTo>
                      <a:pt x="6232358" y="304800"/>
                    </a:lnTo>
                    <a:lnTo>
                      <a:pt x="6456948" y="352926"/>
                    </a:lnTo>
                    <a:lnTo>
                      <a:pt x="6649453" y="352926"/>
                    </a:lnTo>
                    <a:lnTo>
                      <a:pt x="6994358" y="328863"/>
                    </a:lnTo>
                    <a:lnTo>
                      <a:pt x="7411453" y="216568"/>
                    </a:lnTo>
                    <a:lnTo>
                      <a:pt x="7676148" y="240631"/>
                    </a:lnTo>
                    <a:lnTo>
                      <a:pt x="7796463" y="360947"/>
                    </a:lnTo>
                    <a:lnTo>
                      <a:pt x="7708232" y="2261937"/>
                    </a:lnTo>
                    <a:lnTo>
                      <a:pt x="7595937" y="2358189"/>
                    </a:lnTo>
                    <a:lnTo>
                      <a:pt x="0" y="2358189"/>
                    </a:lnTo>
                    <a:close/>
                  </a:path>
                </a:pathLst>
              </a:custGeom>
              <a:noFill/>
              <a:ln w="12700" cap="flat" cmpd="sng">
                <a:solidFill>
                  <a:srgbClr val="FFFF00"/>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81" name="Google Shape;381;g34329cdc91c_4_133"/>
            <p:cNvSpPr/>
            <p:nvPr/>
          </p:nvSpPr>
          <p:spPr>
            <a:xfrm>
              <a:off x="498126" y="2919050"/>
              <a:ext cx="4467600" cy="2312700"/>
            </a:xfrm>
            <a:prstGeom prst="ellipse">
              <a:avLst/>
            </a:prstGeom>
            <a:solidFill>
              <a:srgbClr val="00B0F0">
                <a:alpha val="40000"/>
              </a:srgbClr>
            </a:solidFill>
            <a:ln w="63500" cap="flat" cmpd="sng">
              <a:solidFill>
                <a:srgbClr val="00B0F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g34329cdc91c_4_133"/>
            <p:cNvSpPr/>
            <p:nvPr/>
          </p:nvSpPr>
          <p:spPr>
            <a:xfrm>
              <a:off x="4671775" y="2548925"/>
              <a:ext cx="6364500" cy="2842200"/>
            </a:xfrm>
            <a:prstGeom prst="ellipse">
              <a:avLst/>
            </a:prstGeom>
            <a:solidFill>
              <a:srgbClr val="00B050">
                <a:alpha val="40000"/>
              </a:srgbClr>
            </a:solidFill>
            <a:ln w="635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83" name="Google Shape;383;g34329cdc91c_4_133"/>
          <p:cNvSpPr txBox="1">
            <a:spLocks noGrp="1"/>
          </p:cNvSpPr>
          <p:nvPr>
            <p:ph type="body" idx="1"/>
          </p:nvPr>
        </p:nvSpPr>
        <p:spPr>
          <a:xfrm>
            <a:off x="186403" y="5687646"/>
            <a:ext cx="5911658" cy="43934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sz="2200">
                <a:solidFill>
                  <a:schemeClr val="lt1"/>
                </a:solidFill>
                <a:latin typeface="Poppins"/>
                <a:ea typeface="Poppins"/>
                <a:cs typeface="Poppins"/>
                <a:sym typeface="Poppins"/>
              </a:rPr>
              <a:t>Preliminary Campus Development Zones</a:t>
            </a:r>
            <a:endParaRPr sz="2200">
              <a:solidFill>
                <a:schemeClr val="lt1"/>
              </a:solidFill>
            </a:endParaRPr>
          </a:p>
        </p:txBody>
      </p:sp>
      <p:pic>
        <p:nvPicPr>
          <p:cNvPr id="384" name="Google Shape;384;g34329cdc91c_4_133" descr="A blue and red text on a black background&#10;&#10;AI-generated content may be incorrect."/>
          <p:cNvPicPr preferRelativeResize="0"/>
          <p:nvPr/>
        </p:nvPicPr>
        <p:blipFill rotWithShape="1">
          <a:blip r:embed="rId4">
            <a:alphaModFix/>
          </a:blip>
          <a:srcRect/>
          <a:stretch/>
        </p:blipFill>
        <p:spPr>
          <a:xfrm>
            <a:off x="10497601" y="296826"/>
            <a:ext cx="1386701" cy="438076"/>
          </a:xfrm>
          <a:prstGeom prst="rect">
            <a:avLst/>
          </a:prstGeom>
          <a:noFill/>
          <a:ln>
            <a:noFill/>
          </a:ln>
        </p:spPr>
      </p:pic>
      <p:pic>
        <p:nvPicPr>
          <p:cNvPr id="385" name="Google Shape;385;g34329cdc91c_4_133" descr="A logo with a black background&#10;&#10;AI-generated content may be incorrect."/>
          <p:cNvPicPr preferRelativeResize="0"/>
          <p:nvPr/>
        </p:nvPicPr>
        <p:blipFill rotWithShape="1">
          <a:blip r:embed="rId5">
            <a:alphaModFix/>
          </a:blip>
          <a:srcRect/>
          <a:stretch/>
        </p:blipFill>
        <p:spPr>
          <a:xfrm rot="3900000">
            <a:off x="11449593" y="6119773"/>
            <a:ext cx="585213" cy="548075"/>
          </a:xfrm>
          <a:prstGeom prst="rect">
            <a:avLst/>
          </a:prstGeom>
          <a:noFill/>
          <a:ln>
            <a:noFill/>
          </a:ln>
        </p:spPr>
      </p:pic>
      <p:sp>
        <p:nvSpPr>
          <p:cNvPr id="386" name="Google Shape;386;g34329cdc91c_4_133"/>
          <p:cNvSpPr txBox="1"/>
          <p:nvPr/>
        </p:nvSpPr>
        <p:spPr>
          <a:xfrm>
            <a:off x="391930" y="200115"/>
            <a:ext cx="7924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Poppins"/>
                <a:ea typeface="Poppins"/>
                <a:cs typeface="Poppins"/>
                <a:sym typeface="Poppins"/>
              </a:rPr>
              <a:t>Marquez Elementary School</a:t>
            </a:r>
            <a:endParaRPr sz="40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r>
              <a:rPr lang="en-US" sz="3200" b="1" i="0" u="none" strike="noStrike" cap="none">
                <a:solidFill>
                  <a:schemeClr val="lt1"/>
                </a:solidFill>
                <a:latin typeface="Poppins"/>
                <a:ea typeface="Poppins"/>
                <a:cs typeface="Poppins"/>
                <a:sym typeface="Poppins"/>
              </a:rPr>
              <a:t>Preliminary Rebuilding Plan </a:t>
            </a:r>
            <a:endParaRPr sz="3200" b="1" i="0" u="none" strike="noStrike" cap="none">
              <a:solidFill>
                <a:schemeClr val="lt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bebf198-d56f-4516-9dbc-a28bae064e9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D32DCA9B4E6044BE9AC268A167CA18" ma:contentTypeVersion="18" ma:contentTypeDescription="Create a new document." ma:contentTypeScope="" ma:versionID="0a6857a25519510f4ab28bc80cd27c02">
  <xsd:schema xmlns:xsd="http://www.w3.org/2001/XMLSchema" xmlns:xs="http://www.w3.org/2001/XMLSchema" xmlns:p="http://schemas.microsoft.com/office/2006/metadata/properties" xmlns:ns3="1bebf198-d56f-4516-9dbc-a28bae064e90" xmlns:ns4="19ad4337-33df-45e8-b278-3d1f03d336bd" targetNamespace="http://schemas.microsoft.com/office/2006/metadata/properties" ma:root="true" ma:fieldsID="9460e92f87a5e8b425bdd771238a2db5" ns3:_="" ns4:_="">
    <xsd:import namespace="1bebf198-d56f-4516-9dbc-a28bae064e90"/>
    <xsd:import namespace="19ad4337-33df-45e8-b278-3d1f03d336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bf198-d56f-4516-9dbc-a28bae064e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d4337-33df-45e8-b278-3d1f03d336b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021962-DEB6-47F8-9FC7-2CB092FDA216}">
  <ds:schemaRefs>
    <ds:schemaRef ds:uri="http://schemas.microsoft.com/sharepoint/v3/contenttype/forms"/>
  </ds:schemaRefs>
</ds:datastoreItem>
</file>

<file path=customXml/itemProps2.xml><?xml version="1.0" encoding="utf-8"?>
<ds:datastoreItem xmlns:ds="http://schemas.openxmlformats.org/officeDocument/2006/customXml" ds:itemID="{80F918C8-5B3B-4A5C-8AA9-EAD276A115B1}">
  <ds:schemaRefs>
    <ds:schemaRef ds:uri="19ad4337-33df-45e8-b278-3d1f03d336bd"/>
    <ds:schemaRef ds:uri="1bebf198-d56f-4516-9dbc-a28bae064e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8525786-44D7-4CB8-99D0-1EC335E2A505}">
  <ds:schemaRefs>
    <ds:schemaRef ds:uri="19ad4337-33df-45e8-b278-3d1f03d336bd"/>
    <ds:schemaRef ds:uri="1bebf198-d56f-4516-9dbc-a28bae064e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26</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Meagan Franek- Rafferty</dc:creator>
  <cp:revision>72</cp:revision>
  <dcterms:created xsi:type="dcterms:W3CDTF">2022-06-16T20:23:13Z</dcterms:created>
  <dcterms:modified xsi:type="dcterms:W3CDTF">2025-03-27T21:42:54Z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0x010100B7D32DCA9B4E6044BE9AC268A167CA18</vt:lpwstr>
  </property>
</Properties>
</file>